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diagrams/layout1.xml" ContentType="application/vnd.openxmlformats-officedocument.drawingml.diagramLayout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colors1.xml" ContentType="application/vnd.openxmlformats-officedocument.drawingml.diagramColors+xml"/>
  <Override PartName="/ppt/diagrams/quickStyle1.xml" ContentType="application/vnd.openxmlformats-officedocument.drawingml.diagramStyl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>
  <p:sldMasterIdLst>
    <p:sldMasterId id="2147483666" r:id="rId1"/>
  </p:sldMasterIdLst>
  <p:notesMasterIdLst>
    <p:notesMasterId r:id="rId2"/>
  </p:notesMasterIdLst>
  <p:handoutMasterIdLst>
    <p:handoutMasterId r:id="rId3"/>
  </p:handoutMasterIdLst>
  <p:sldIdLst>
    <p:sldId id="266" r:id="rId4"/>
    <p:sldId id="271" r:id="rId5"/>
    <p:sldId id="295" r:id="rId6"/>
    <p:sldId id="280" r:id="rId7"/>
    <p:sldId id="285" r:id="rId8"/>
    <p:sldId id="307" r:id="rId9"/>
  </p:sldIdLst>
  <p:sldSz cy="13716000" cx="24387175"/>
  <p:notesSz cx="6858000" cy="9144000"/>
  <p:defaultTextStyle>
    <a:defPPr>
      <a:defRPr lang="en-US"/>
    </a:defPPr>
    <a:lvl1pPr algn="l" defTabSz="1038225" eaLnBrk="1" hangingPunct="1" latinLnBrk="0" marL="0" rtl="0">
      <a:defRPr sz="4000" kern="1200">
        <a:solidFill>
          <a:schemeClr val="tx1"/>
        </a:solidFill>
        <a:latin typeface="+mn-lt"/>
        <a:ea typeface="+mn-ea"/>
        <a:cs typeface="+mn-cs"/>
      </a:defRPr>
    </a:lvl1pPr>
    <a:lvl2pPr algn="l" defTabSz="1038225" eaLnBrk="1" hangingPunct="1" latinLnBrk="0" marL="1038225" rtl="0">
      <a:defRPr sz="4000" kern="1200">
        <a:solidFill>
          <a:schemeClr val="tx1"/>
        </a:solidFill>
        <a:latin typeface="+mn-lt"/>
        <a:ea typeface="+mn-ea"/>
        <a:cs typeface="+mn-cs"/>
      </a:defRPr>
    </a:lvl2pPr>
    <a:lvl3pPr algn="l" defTabSz="1038225" eaLnBrk="1" hangingPunct="1" latinLnBrk="0" marL="2077085" rtl="0">
      <a:defRPr sz="4000" kern="1200">
        <a:solidFill>
          <a:schemeClr val="tx1"/>
        </a:solidFill>
        <a:latin typeface="+mn-lt"/>
        <a:ea typeface="+mn-ea"/>
        <a:cs typeface="+mn-cs"/>
      </a:defRPr>
    </a:lvl3pPr>
    <a:lvl4pPr algn="l" defTabSz="1038225" eaLnBrk="1" hangingPunct="1" latinLnBrk="0" marL="3115310" rtl="0">
      <a:defRPr sz="4000" kern="1200">
        <a:solidFill>
          <a:schemeClr val="tx1"/>
        </a:solidFill>
        <a:latin typeface="+mn-lt"/>
        <a:ea typeface="+mn-ea"/>
        <a:cs typeface="+mn-cs"/>
      </a:defRPr>
    </a:lvl4pPr>
    <a:lvl5pPr algn="l" defTabSz="1038225" eaLnBrk="1" hangingPunct="1" latinLnBrk="0" marL="4153535" rtl="0">
      <a:defRPr sz="4000" kern="1200">
        <a:solidFill>
          <a:schemeClr val="tx1"/>
        </a:solidFill>
        <a:latin typeface="+mn-lt"/>
        <a:ea typeface="+mn-ea"/>
        <a:cs typeface="+mn-cs"/>
      </a:defRPr>
    </a:lvl5pPr>
    <a:lvl6pPr algn="l" defTabSz="1038225" eaLnBrk="1" hangingPunct="1" latinLnBrk="0" marL="5191760" rtl="0">
      <a:defRPr sz="4000" kern="1200">
        <a:solidFill>
          <a:schemeClr val="tx1"/>
        </a:solidFill>
        <a:latin typeface="+mn-lt"/>
        <a:ea typeface="+mn-ea"/>
        <a:cs typeface="+mn-cs"/>
      </a:defRPr>
    </a:lvl6pPr>
    <a:lvl7pPr algn="l" defTabSz="1038225" eaLnBrk="1" hangingPunct="1" latinLnBrk="0" marL="6230620" rtl="0">
      <a:defRPr sz="4000" kern="1200">
        <a:solidFill>
          <a:schemeClr val="tx1"/>
        </a:solidFill>
        <a:latin typeface="+mn-lt"/>
        <a:ea typeface="+mn-ea"/>
        <a:cs typeface="+mn-cs"/>
      </a:defRPr>
    </a:lvl7pPr>
    <a:lvl8pPr algn="l" defTabSz="1038225" eaLnBrk="1" hangingPunct="1" latinLnBrk="0" marL="7268845" rtl="0">
      <a:defRPr sz="4000" kern="1200">
        <a:solidFill>
          <a:schemeClr val="tx1"/>
        </a:solidFill>
        <a:latin typeface="+mn-lt"/>
        <a:ea typeface="+mn-ea"/>
        <a:cs typeface="+mn-cs"/>
      </a:defRPr>
    </a:lvl8pPr>
    <a:lvl9pPr algn="l" defTabSz="1038225" eaLnBrk="1" hangingPunct="1" latinLnBrk="0" marL="8307070" rtl="0">
      <a:defRPr sz="4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prnPr scaleToFitPaper="0"/>
  <p:clrMru>
    <a:srgbClr val="329075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>
    <p:restoredLeft sz="13308" autoAdjust="0"/>
    <p:restoredTop sz="94660"/>
  </p:normalViewPr>
  <p:slideViewPr>
    <p:cSldViewPr snapToObjects="1">
      <p:cViewPr varScale="1">
        <p:scale>
          <a:sx n="53" d="100"/>
          <a:sy n="53" d="100"/>
        </p:scale>
        <p:origin x="186" y="84"/>
      </p:cViewPr>
      <p:guideLst>
        <p:guide orient="horz"/>
        <p:guide pos="1450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" d="100"/>
        <a:sy n="24" d="100"/>
      </p:scale>
      <p:origin x="0" y="0"/>
    </p:cViewPr>
  </p:sorter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tableStyles" Target="tableStyles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910799-13E2-8043-AA05-2ECA20138C40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C032014-DC96-4641-A2BD-783F2C34C99E}">
      <dgm:prSet phldrT="[Text]" custT="1"/>
      <dgm:spPr>
        <a:solidFill>
          <a:schemeClr val="accent6"/>
        </a:solidFill>
        <a:effectLst/>
      </dgm:spPr>
      <dgm:t>
        <a:bodyPr/>
        <a:lstStyle/>
        <a:p>
          <a:endParaRPr lang="en-US" sz="2400" dirty="0">
            <a:latin typeface="Lato Light"/>
            <a:cs typeface="Lato Light"/>
          </a:endParaRPr>
        </a:p>
      </dgm:t>
    </dgm:pt>
    <dgm:pt modelId="{626014C0-689E-7D4E-9FDC-8FFA8EDFDA3B}" cxnId="{24EF53DC-A0F2-7345-BAED-DE50F34FEF69}" type="parTrans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D00D9EC4-2AB7-6C49-B493-93497BB31C75}" cxnId="{24EF53DC-A0F2-7345-BAED-DE50F34FEF69}" type="sibTrans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EE5BB78B-3119-D844-9A6C-1D7A3098769C}">
      <dgm:prSet phldrT="[Text]" custT="1"/>
      <dgm:spPr>
        <a:solidFill>
          <a:schemeClr val="accent2"/>
        </a:solidFill>
        <a:effectLst/>
      </dgm:spPr>
      <dgm:t>
        <a:bodyPr/>
        <a:lstStyle/>
        <a:p>
          <a:endParaRPr lang="en-US" sz="2400" dirty="0">
            <a:latin typeface="Lato Light"/>
            <a:cs typeface="Lato Light"/>
          </a:endParaRPr>
        </a:p>
      </dgm:t>
    </dgm:pt>
    <dgm:pt modelId="{23C9186D-B4C5-204E-B0B4-6611B6108B24}" cxnId="{FC408BF0-F827-A64B-BC13-20378066B89E}" type="parTrans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AE49327C-44BD-BB43-BD11-9DD2128668F5}" cxnId="{FC408BF0-F827-A64B-BC13-20378066B89E}" type="sibTrans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A7E4C30D-FA13-D74F-A6C1-7129CA82003C}">
      <dgm:prSet phldrT="[Text]" custT="1"/>
      <dgm:spPr>
        <a:solidFill>
          <a:schemeClr val="accent3"/>
        </a:solidFill>
        <a:effectLst/>
      </dgm:spPr>
      <dgm:t>
        <a:bodyPr/>
        <a:lstStyle/>
        <a:p>
          <a:endParaRPr lang="en-US" sz="2400" dirty="0">
            <a:latin typeface="Lato Light"/>
            <a:cs typeface="Lato Light"/>
          </a:endParaRPr>
        </a:p>
      </dgm:t>
    </dgm:pt>
    <dgm:pt modelId="{60A4568C-1FD3-BD4D-A06E-9963175D5984}" cxnId="{50AB0E80-5060-FE43-9129-D61EDDC4846B}" type="parTrans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8995F148-6161-CC46-80D4-4C4106A00EB8}" cxnId="{50AB0E80-5060-FE43-9129-D61EDDC4846B}" type="sibTrans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0289295C-B1A5-8C46-A996-40769CC234F6}">
      <dgm:prSet phldrT="[Text]" custT="1"/>
      <dgm:spPr>
        <a:solidFill>
          <a:schemeClr val="accent4"/>
        </a:solidFill>
        <a:effectLst/>
      </dgm:spPr>
      <dgm:t>
        <a:bodyPr/>
        <a:lstStyle/>
        <a:p>
          <a:endParaRPr lang="en-US" sz="2400" dirty="0">
            <a:latin typeface="Lato Light"/>
            <a:cs typeface="Lato Light"/>
          </a:endParaRPr>
        </a:p>
      </dgm:t>
    </dgm:pt>
    <dgm:pt modelId="{57F64E41-6227-D040-AF44-30CED465B1F6}" cxnId="{722E2302-3516-3E4B-A1E2-A15FB5B6E889}" type="parTrans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4C4AE3-E3BD-9441-9DDA-705D9773E6F2}" cxnId="{722E2302-3516-3E4B-A1E2-A15FB5B6E889}" type="sibTrans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BDA83D-2120-2043-B29C-01F362F6259C}">
      <dgm:prSet phldrT="[Text]" custT="1"/>
      <dgm:spPr>
        <a:solidFill>
          <a:schemeClr val="accent5"/>
        </a:solidFill>
        <a:effectLst/>
      </dgm:spPr>
      <dgm:t>
        <a:bodyPr/>
        <a:lstStyle/>
        <a:p>
          <a:endParaRPr lang="en-US" sz="2400" dirty="0">
            <a:latin typeface="Lato Light"/>
            <a:cs typeface="Lato Light"/>
          </a:endParaRPr>
        </a:p>
      </dgm:t>
    </dgm:pt>
    <dgm:pt modelId="{63A8BE8F-94F1-3645-B37E-1596A27E7A6D}" cxnId="{B78CB709-C338-F240-919A-AB87175A6665}" type="parTrans">
      <dgm:prSet/>
      <dgm:spPr/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C731E6E8-0690-1546-AD8D-5C7C656574AB}" cxnId="{B78CB709-C338-F240-919A-AB87175A6665}" type="sibTrans">
      <dgm:prSet custT="1"/>
      <dgm:spPr>
        <a:solidFill>
          <a:schemeClr val="accent1"/>
        </a:solidFill>
        <a:effectLst/>
      </dgm:spPr>
      <dgm:t>
        <a:bodyPr/>
        <a:lstStyle/>
        <a:p>
          <a:endParaRPr lang="en-US" sz="2400">
            <a:latin typeface="Lato Light"/>
            <a:cs typeface="Lato Light"/>
          </a:endParaRPr>
        </a:p>
      </dgm:t>
    </dgm:pt>
    <dgm:pt modelId="{10D54EDB-1552-1945-9DC0-730FBE81CF2F}" type="pres">
      <dgm:prSet presAssocID="{53910799-13E2-8043-AA05-2ECA20138C40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822E12D-5589-5641-8968-2C60F278AFCE}" type="pres">
      <dgm:prSet presAssocID="{AC032014-DC96-4641-A2BD-783F2C34C99E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9DF994-6F8E-5B4D-ABFB-382DF50DFC53}" type="pres">
      <dgm:prSet presAssocID="{D00D9EC4-2AB7-6C49-B493-93497BB31C75}" presName="sibTrans" presStyleLbl="sibTrans2D1" presStyleIdx="0" presStyleCnt="5"/>
      <dgm:spPr/>
      <dgm:t>
        <a:bodyPr/>
        <a:lstStyle/>
        <a:p>
          <a:endParaRPr lang="en-US"/>
        </a:p>
      </dgm:t>
    </dgm:pt>
    <dgm:pt modelId="{417E1845-21F9-A149-B7CC-1ECC74715ADB}" type="pres">
      <dgm:prSet presAssocID="{D00D9EC4-2AB7-6C49-B493-93497BB31C75}" presName="connectorText" presStyleLbl="sibTrans2D1" presStyleIdx="0" presStyleCnt="5"/>
      <dgm:spPr/>
      <dgm:t>
        <a:bodyPr/>
        <a:lstStyle/>
        <a:p>
          <a:endParaRPr lang="en-US"/>
        </a:p>
      </dgm:t>
    </dgm:pt>
    <dgm:pt modelId="{C073FDA0-EACE-5A43-8600-63F382AFB715}" type="pres">
      <dgm:prSet presAssocID="{EE5BB78B-3119-D844-9A6C-1D7A3098769C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5E38E4-677B-CA49-89FB-FF552B3AAFD5}" type="pres">
      <dgm:prSet presAssocID="{AE49327C-44BD-BB43-BD11-9DD2128668F5}" presName="sibTrans" presStyleLbl="sibTrans2D1" presStyleIdx="1" presStyleCnt="5"/>
      <dgm:spPr/>
      <dgm:t>
        <a:bodyPr/>
        <a:lstStyle/>
        <a:p>
          <a:endParaRPr lang="en-US"/>
        </a:p>
      </dgm:t>
    </dgm:pt>
    <dgm:pt modelId="{5781F130-4930-EC43-812C-B52542704B87}" type="pres">
      <dgm:prSet presAssocID="{AE49327C-44BD-BB43-BD11-9DD2128668F5}" presName="connectorText" presStyleLbl="sibTrans2D1" presStyleIdx="1" presStyleCnt="5"/>
      <dgm:spPr/>
      <dgm:t>
        <a:bodyPr/>
        <a:lstStyle/>
        <a:p>
          <a:endParaRPr lang="en-US"/>
        </a:p>
      </dgm:t>
    </dgm:pt>
    <dgm:pt modelId="{4CEA2B4A-09EF-7A4C-912C-329F81962BD6}" type="pres">
      <dgm:prSet presAssocID="{A7E4C30D-FA13-D74F-A6C1-7129CA82003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CF88890-915B-0644-952D-813A63D379C7}" type="pres">
      <dgm:prSet presAssocID="{8995F148-6161-CC46-80D4-4C4106A00EB8}" presName="sibTrans" presStyleLbl="sibTrans2D1" presStyleIdx="2" presStyleCnt="5"/>
      <dgm:spPr/>
      <dgm:t>
        <a:bodyPr/>
        <a:lstStyle/>
        <a:p>
          <a:endParaRPr lang="en-US"/>
        </a:p>
      </dgm:t>
    </dgm:pt>
    <dgm:pt modelId="{DB362976-FD20-8B40-8D2B-DF561781F9DB}" type="pres">
      <dgm:prSet presAssocID="{8995F148-6161-CC46-80D4-4C4106A00EB8}" presName="connectorText" presStyleLbl="sibTrans2D1" presStyleIdx="2" presStyleCnt="5"/>
      <dgm:spPr/>
      <dgm:t>
        <a:bodyPr/>
        <a:lstStyle/>
        <a:p>
          <a:endParaRPr lang="en-US"/>
        </a:p>
      </dgm:t>
    </dgm:pt>
    <dgm:pt modelId="{1F3AC3B1-5A94-044F-A1AF-2678FFB5C50D}" type="pres">
      <dgm:prSet presAssocID="{0289295C-B1A5-8C46-A996-40769CC234F6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66C940-A6EB-684C-BCC5-F13CD753AEF9}" type="pres">
      <dgm:prSet presAssocID="{104C4AE3-E3BD-9441-9DDA-705D9773E6F2}" presName="sibTrans" presStyleLbl="sibTrans2D1" presStyleIdx="3" presStyleCnt="5"/>
      <dgm:spPr/>
      <dgm:t>
        <a:bodyPr/>
        <a:lstStyle/>
        <a:p>
          <a:endParaRPr lang="en-US"/>
        </a:p>
      </dgm:t>
    </dgm:pt>
    <dgm:pt modelId="{C4309FF5-16F0-7048-9CF1-BB80C87C8171}" type="pres">
      <dgm:prSet presAssocID="{104C4AE3-E3BD-9441-9DDA-705D9773E6F2}" presName="connectorText" presStyleLbl="sibTrans2D1" presStyleIdx="3" presStyleCnt="5"/>
      <dgm:spPr/>
      <dgm:t>
        <a:bodyPr/>
        <a:lstStyle/>
        <a:p>
          <a:endParaRPr lang="en-US"/>
        </a:p>
      </dgm:t>
    </dgm:pt>
    <dgm:pt modelId="{1F592C04-4A00-AA4A-9E95-2165FE63E037}" type="pres">
      <dgm:prSet presAssocID="{10BDA83D-2120-2043-B29C-01F362F6259C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ACF15A-095A-AE49-B1EE-B238D7D3DC47}" type="pres">
      <dgm:prSet presAssocID="{C731E6E8-0690-1546-AD8D-5C7C656574AB}" presName="sibTrans" presStyleLbl="sibTrans2D1" presStyleIdx="4" presStyleCnt="5"/>
      <dgm:spPr/>
      <dgm:t>
        <a:bodyPr/>
        <a:lstStyle/>
        <a:p>
          <a:endParaRPr lang="en-US"/>
        </a:p>
      </dgm:t>
    </dgm:pt>
    <dgm:pt modelId="{EF6D0037-E795-D444-833C-6F7E6775DF09}" type="pres">
      <dgm:prSet presAssocID="{C731E6E8-0690-1546-AD8D-5C7C656574AB}" presName="connectorText" presStyleLbl="sibTrans2D1" presStyleIdx="4" presStyleCnt="5"/>
      <dgm:spPr/>
      <dgm:t>
        <a:bodyPr/>
        <a:lstStyle/>
        <a:p>
          <a:endParaRPr lang="en-US"/>
        </a:p>
      </dgm:t>
    </dgm:pt>
  </dgm:ptLst>
  <dgm:cxnLst>
    <dgm:cxn modelId="{C04D32FE-2237-144D-862D-19F131997006}" type="presOf" srcId="{AC032014-DC96-4641-A2BD-783F2C34C99E}" destId="{7822E12D-5589-5641-8968-2C60F278AFCE}" srcOrd="0" destOrd="0" presId="urn:microsoft.com/office/officeart/2005/8/layout/cycle2"/>
    <dgm:cxn modelId="{FBE96478-DD90-E448-88A0-BB71EFC9C782}" type="presOf" srcId="{104C4AE3-E3BD-9441-9DDA-705D9773E6F2}" destId="{7566C940-A6EB-684C-BCC5-F13CD753AEF9}" srcOrd="0" destOrd="0" presId="urn:microsoft.com/office/officeart/2005/8/layout/cycle2"/>
    <dgm:cxn modelId="{A4DDEB01-9312-8C4E-B3AF-42A21B8BBE85}" type="presOf" srcId="{A7E4C30D-FA13-D74F-A6C1-7129CA82003C}" destId="{4CEA2B4A-09EF-7A4C-912C-329F81962BD6}" srcOrd="0" destOrd="0" presId="urn:microsoft.com/office/officeart/2005/8/layout/cycle2"/>
    <dgm:cxn modelId="{667FE804-B40F-E449-A1BC-EF28F9663889}" type="presOf" srcId="{D00D9EC4-2AB7-6C49-B493-93497BB31C75}" destId="{417E1845-21F9-A149-B7CC-1ECC74715ADB}" srcOrd="1" destOrd="0" presId="urn:microsoft.com/office/officeart/2005/8/layout/cycle2"/>
    <dgm:cxn modelId="{D921CF04-9247-3D4F-A49A-A2D39524929A}" type="presOf" srcId="{EE5BB78B-3119-D844-9A6C-1D7A3098769C}" destId="{C073FDA0-EACE-5A43-8600-63F382AFB715}" srcOrd="0" destOrd="0" presId="urn:microsoft.com/office/officeart/2005/8/layout/cycle2"/>
    <dgm:cxn modelId="{FC408BF0-F827-A64B-BC13-20378066B89E}" srcId="{53910799-13E2-8043-AA05-2ECA20138C40}" destId="{EE5BB78B-3119-D844-9A6C-1D7A3098769C}" srcOrd="1" destOrd="0" parTransId="{23C9186D-B4C5-204E-B0B4-6611B6108B24}" sibTransId="{AE49327C-44BD-BB43-BD11-9DD2128668F5}"/>
    <dgm:cxn modelId="{77512699-228B-EC4B-9785-DE1947FD5830}" type="presOf" srcId="{AE49327C-44BD-BB43-BD11-9DD2128668F5}" destId="{5781F130-4930-EC43-812C-B52542704B87}" srcOrd="1" destOrd="0" presId="urn:microsoft.com/office/officeart/2005/8/layout/cycle2"/>
    <dgm:cxn modelId="{87CE39FA-2308-7040-8811-95C1F57CF074}" type="presOf" srcId="{53910799-13E2-8043-AA05-2ECA20138C40}" destId="{10D54EDB-1552-1945-9DC0-730FBE81CF2F}" srcOrd="0" destOrd="0" presId="urn:microsoft.com/office/officeart/2005/8/layout/cycle2"/>
    <dgm:cxn modelId="{62232BB5-2133-0F47-80B6-BFE2273C1ACB}" type="presOf" srcId="{C731E6E8-0690-1546-AD8D-5C7C656574AB}" destId="{EF6D0037-E795-D444-833C-6F7E6775DF09}" srcOrd="1" destOrd="0" presId="urn:microsoft.com/office/officeart/2005/8/layout/cycle2"/>
    <dgm:cxn modelId="{8648CB53-32C0-D541-BDAB-2F1EE217276E}" type="presOf" srcId="{104C4AE3-E3BD-9441-9DDA-705D9773E6F2}" destId="{C4309FF5-16F0-7048-9CF1-BB80C87C8171}" srcOrd="1" destOrd="0" presId="urn:microsoft.com/office/officeart/2005/8/layout/cycle2"/>
    <dgm:cxn modelId="{FF1EDC8A-C3AF-5A49-B2F9-6941564F01FC}" type="presOf" srcId="{10BDA83D-2120-2043-B29C-01F362F6259C}" destId="{1F592C04-4A00-AA4A-9E95-2165FE63E037}" srcOrd="0" destOrd="0" presId="urn:microsoft.com/office/officeart/2005/8/layout/cycle2"/>
    <dgm:cxn modelId="{50AB0E80-5060-FE43-9129-D61EDDC4846B}" srcId="{53910799-13E2-8043-AA05-2ECA20138C40}" destId="{A7E4C30D-FA13-D74F-A6C1-7129CA82003C}" srcOrd="2" destOrd="0" parTransId="{60A4568C-1FD3-BD4D-A06E-9963175D5984}" sibTransId="{8995F148-6161-CC46-80D4-4C4106A00EB8}"/>
    <dgm:cxn modelId="{722E2302-3516-3E4B-A1E2-A15FB5B6E889}" srcId="{53910799-13E2-8043-AA05-2ECA20138C40}" destId="{0289295C-B1A5-8C46-A996-40769CC234F6}" srcOrd="3" destOrd="0" parTransId="{57F64E41-6227-D040-AF44-30CED465B1F6}" sibTransId="{104C4AE3-E3BD-9441-9DDA-705D9773E6F2}"/>
    <dgm:cxn modelId="{C99EE2F7-FCF7-1D48-ACE3-786758550956}" type="presOf" srcId="{AE49327C-44BD-BB43-BD11-9DD2128668F5}" destId="{3E5E38E4-677B-CA49-89FB-FF552B3AAFD5}" srcOrd="0" destOrd="0" presId="urn:microsoft.com/office/officeart/2005/8/layout/cycle2"/>
    <dgm:cxn modelId="{A2EB85AD-CFE5-BB4F-AE0A-C6A6AEE54130}" type="presOf" srcId="{8995F148-6161-CC46-80D4-4C4106A00EB8}" destId="{ACF88890-915B-0644-952D-813A63D379C7}" srcOrd="0" destOrd="0" presId="urn:microsoft.com/office/officeart/2005/8/layout/cycle2"/>
    <dgm:cxn modelId="{5AD74BA7-6BFC-0744-9F45-81FC3AC26C0D}" type="presOf" srcId="{D00D9EC4-2AB7-6C49-B493-93497BB31C75}" destId="{F09DF994-6F8E-5B4D-ABFB-382DF50DFC53}" srcOrd="0" destOrd="0" presId="urn:microsoft.com/office/officeart/2005/8/layout/cycle2"/>
    <dgm:cxn modelId="{B78CB709-C338-F240-919A-AB87175A6665}" srcId="{53910799-13E2-8043-AA05-2ECA20138C40}" destId="{10BDA83D-2120-2043-B29C-01F362F6259C}" srcOrd="4" destOrd="0" parTransId="{63A8BE8F-94F1-3645-B37E-1596A27E7A6D}" sibTransId="{C731E6E8-0690-1546-AD8D-5C7C656574AB}"/>
    <dgm:cxn modelId="{24EF53DC-A0F2-7345-BAED-DE50F34FEF69}" srcId="{53910799-13E2-8043-AA05-2ECA20138C40}" destId="{AC032014-DC96-4641-A2BD-783F2C34C99E}" srcOrd="0" destOrd="0" parTransId="{626014C0-689E-7D4E-9FDC-8FFA8EDFDA3B}" sibTransId="{D00D9EC4-2AB7-6C49-B493-93497BB31C75}"/>
    <dgm:cxn modelId="{136A451D-D5A6-9A4D-8AB4-90063137CF87}" type="presOf" srcId="{8995F148-6161-CC46-80D4-4C4106A00EB8}" destId="{DB362976-FD20-8B40-8D2B-DF561781F9DB}" srcOrd="1" destOrd="0" presId="urn:microsoft.com/office/officeart/2005/8/layout/cycle2"/>
    <dgm:cxn modelId="{BAF7AC94-7804-484B-BED4-6CA7AC7ED9A7}" type="presOf" srcId="{C731E6E8-0690-1546-AD8D-5C7C656574AB}" destId="{CFACF15A-095A-AE49-B1EE-B238D7D3DC47}" srcOrd="0" destOrd="0" presId="urn:microsoft.com/office/officeart/2005/8/layout/cycle2"/>
    <dgm:cxn modelId="{F56C43EF-4D66-1C45-A8DF-6490FBC8AA4D}" type="presOf" srcId="{0289295C-B1A5-8C46-A996-40769CC234F6}" destId="{1F3AC3B1-5A94-044F-A1AF-2678FFB5C50D}" srcOrd="0" destOrd="0" presId="urn:microsoft.com/office/officeart/2005/8/layout/cycle2"/>
    <dgm:cxn modelId="{6061EDFD-6747-434D-B082-1A10A7EFCE68}" type="presParOf" srcId="{10D54EDB-1552-1945-9DC0-730FBE81CF2F}" destId="{7822E12D-5589-5641-8968-2C60F278AFCE}" srcOrd="0" destOrd="0" presId="urn:microsoft.com/office/officeart/2005/8/layout/cycle2"/>
    <dgm:cxn modelId="{9EDCA7BF-BC76-9F49-A5E0-92375002B7DE}" type="presParOf" srcId="{10D54EDB-1552-1945-9DC0-730FBE81CF2F}" destId="{F09DF994-6F8E-5B4D-ABFB-382DF50DFC53}" srcOrd="1" destOrd="0" presId="urn:microsoft.com/office/officeart/2005/8/layout/cycle2"/>
    <dgm:cxn modelId="{8FD85D18-9ECB-CC46-A565-D623D1D36284}" type="presParOf" srcId="{F09DF994-6F8E-5B4D-ABFB-382DF50DFC53}" destId="{417E1845-21F9-A149-B7CC-1ECC74715ADB}" srcOrd="0" destOrd="0" presId="urn:microsoft.com/office/officeart/2005/8/layout/cycle2"/>
    <dgm:cxn modelId="{4B19228D-B8FA-8C4F-8684-B814661C1A62}" type="presParOf" srcId="{10D54EDB-1552-1945-9DC0-730FBE81CF2F}" destId="{C073FDA0-EACE-5A43-8600-63F382AFB715}" srcOrd="2" destOrd="0" presId="urn:microsoft.com/office/officeart/2005/8/layout/cycle2"/>
    <dgm:cxn modelId="{6C9C43DA-FE81-8A43-87D5-1A041CA363B3}" type="presParOf" srcId="{10D54EDB-1552-1945-9DC0-730FBE81CF2F}" destId="{3E5E38E4-677B-CA49-89FB-FF552B3AAFD5}" srcOrd="3" destOrd="0" presId="urn:microsoft.com/office/officeart/2005/8/layout/cycle2"/>
    <dgm:cxn modelId="{C7672587-4E84-184D-B524-C6171FEC5861}" type="presParOf" srcId="{3E5E38E4-677B-CA49-89FB-FF552B3AAFD5}" destId="{5781F130-4930-EC43-812C-B52542704B87}" srcOrd="0" destOrd="0" presId="urn:microsoft.com/office/officeart/2005/8/layout/cycle2"/>
    <dgm:cxn modelId="{D17E0200-8F18-2848-9A85-F3AC76076719}" type="presParOf" srcId="{10D54EDB-1552-1945-9DC0-730FBE81CF2F}" destId="{4CEA2B4A-09EF-7A4C-912C-329F81962BD6}" srcOrd="4" destOrd="0" presId="urn:microsoft.com/office/officeart/2005/8/layout/cycle2"/>
    <dgm:cxn modelId="{ACEA173D-FFB2-434A-B316-F507D6F45811}" type="presParOf" srcId="{10D54EDB-1552-1945-9DC0-730FBE81CF2F}" destId="{ACF88890-915B-0644-952D-813A63D379C7}" srcOrd="5" destOrd="0" presId="urn:microsoft.com/office/officeart/2005/8/layout/cycle2"/>
    <dgm:cxn modelId="{26760C53-468B-1648-996C-6ECA05189BB5}" type="presParOf" srcId="{ACF88890-915B-0644-952D-813A63D379C7}" destId="{DB362976-FD20-8B40-8D2B-DF561781F9DB}" srcOrd="0" destOrd="0" presId="urn:microsoft.com/office/officeart/2005/8/layout/cycle2"/>
    <dgm:cxn modelId="{860C44BB-A1CD-5247-ABAE-38C58416A6A4}" type="presParOf" srcId="{10D54EDB-1552-1945-9DC0-730FBE81CF2F}" destId="{1F3AC3B1-5A94-044F-A1AF-2678FFB5C50D}" srcOrd="6" destOrd="0" presId="urn:microsoft.com/office/officeart/2005/8/layout/cycle2"/>
    <dgm:cxn modelId="{0E92664F-F7B1-6A42-A8B1-217018FBF7E5}" type="presParOf" srcId="{10D54EDB-1552-1945-9DC0-730FBE81CF2F}" destId="{7566C940-A6EB-684C-BCC5-F13CD753AEF9}" srcOrd="7" destOrd="0" presId="urn:microsoft.com/office/officeart/2005/8/layout/cycle2"/>
    <dgm:cxn modelId="{482880F4-0280-F84A-B737-3254A2A54FBB}" type="presParOf" srcId="{7566C940-A6EB-684C-BCC5-F13CD753AEF9}" destId="{C4309FF5-16F0-7048-9CF1-BB80C87C8171}" srcOrd="0" destOrd="0" presId="urn:microsoft.com/office/officeart/2005/8/layout/cycle2"/>
    <dgm:cxn modelId="{C2E61C7D-A45A-A14F-9AC8-753C6B640EAD}" type="presParOf" srcId="{10D54EDB-1552-1945-9DC0-730FBE81CF2F}" destId="{1F592C04-4A00-AA4A-9E95-2165FE63E037}" srcOrd="8" destOrd="0" presId="urn:microsoft.com/office/officeart/2005/8/layout/cycle2"/>
    <dgm:cxn modelId="{3CBE023C-3B0A-974C-904E-1999B00B866D}" type="presParOf" srcId="{10D54EDB-1552-1945-9DC0-730FBE81CF2F}" destId="{CFACF15A-095A-AE49-B1EE-B238D7D3DC47}" srcOrd="9" destOrd="0" presId="urn:microsoft.com/office/officeart/2005/8/layout/cycle2"/>
    <dgm:cxn modelId="{9B0618D1-60A8-1144-BEE6-5FE2FBABF170}" type="presParOf" srcId="{CFACF15A-095A-AE49-B1EE-B238D7D3DC47}" destId="{EF6D0037-E795-D444-833C-6F7E6775DF09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22E12D-5589-5641-8968-2C60F278AFCE}">
      <dsp:nvSpPr>
        <dsp:cNvPr id="0" name=""/>
        <dsp:cNvSpPr/>
      </dsp:nvSpPr>
      <dsp:spPr>
        <a:xfrm>
          <a:off x="4645325" y="328"/>
          <a:ext cx="2339699" cy="2339699"/>
        </a:xfrm>
        <a:prstGeom prst="ellipse">
          <a:avLst/>
        </a:prstGeom>
        <a:solidFill>
          <a:schemeClr val="accent6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>
            <a:latin typeface="Lato Light"/>
            <a:cs typeface="Lato Light"/>
          </a:endParaRPr>
        </a:p>
      </dsp:txBody>
      <dsp:txXfrm>
        <a:off x="4987966" y="342969"/>
        <a:ext cx="1654417" cy="1654417"/>
      </dsp:txXfrm>
    </dsp:sp>
    <dsp:sp modelId="{F09DF994-6F8E-5B4D-ABFB-382DF50DFC53}">
      <dsp:nvSpPr>
        <dsp:cNvPr id="0" name=""/>
        <dsp:cNvSpPr/>
      </dsp:nvSpPr>
      <dsp:spPr>
        <a:xfrm rot="2160000">
          <a:off x="6911401" y="1798237"/>
          <a:ext cx="623306" cy="7896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>
            <a:latin typeface="Lato Light"/>
            <a:cs typeface="Lato Light"/>
          </a:endParaRPr>
        </a:p>
      </dsp:txBody>
      <dsp:txXfrm>
        <a:off x="6929257" y="1901211"/>
        <a:ext cx="436314" cy="473788"/>
      </dsp:txXfrm>
    </dsp:sp>
    <dsp:sp modelId="{C073FDA0-EACE-5A43-8600-63F382AFB715}">
      <dsp:nvSpPr>
        <dsp:cNvPr id="0" name=""/>
        <dsp:cNvSpPr/>
      </dsp:nvSpPr>
      <dsp:spPr>
        <a:xfrm>
          <a:off x="7489626" y="2066834"/>
          <a:ext cx="2339699" cy="2339699"/>
        </a:xfrm>
        <a:prstGeom prst="ellipse">
          <a:avLst/>
        </a:prstGeom>
        <a:solidFill>
          <a:schemeClr val="accent2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>
            <a:latin typeface="Lato Light"/>
            <a:cs typeface="Lato Light"/>
          </a:endParaRPr>
        </a:p>
      </dsp:txBody>
      <dsp:txXfrm>
        <a:off x="7832267" y="2409475"/>
        <a:ext cx="1654417" cy="1654417"/>
      </dsp:txXfrm>
    </dsp:sp>
    <dsp:sp modelId="{3E5E38E4-677B-CA49-89FB-FF552B3AAFD5}">
      <dsp:nvSpPr>
        <dsp:cNvPr id="0" name=""/>
        <dsp:cNvSpPr/>
      </dsp:nvSpPr>
      <dsp:spPr>
        <a:xfrm rot="6480000">
          <a:off x="7810061" y="4496919"/>
          <a:ext cx="623306" cy="7896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7932449" y="4565929"/>
        <a:ext cx="436314" cy="473788"/>
      </dsp:txXfrm>
    </dsp:sp>
    <dsp:sp modelId="{4CEA2B4A-09EF-7A4C-912C-329F81962BD6}">
      <dsp:nvSpPr>
        <dsp:cNvPr id="0" name=""/>
        <dsp:cNvSpPr/>
      </dsp:nvSpPr>
      <dsp:spPr>
        <a:xfrm>
          <a:off x="6403200" y="5410509"/>
          <a:ext cx="2339699" cy="2339699"/>
        </a:xfrm>
        <a:prstGeom prst="ellipse">
          <a:avLst/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>
            <a:latin typeface="Lato Light"/>
            <a:cs typeface="Lato Light"/>
          </a:endParaRPr>
        </a:p>
      </dsp:txBody>
      <dsp:txXfrm>
        <a:off x="6745841" y="5753150"/>
        <a:ext cx="1654417" cy="1654417"/>
      </dsp:txXfrm>
    </dsp:sp>
    <dsp:sp modelId="{ACF88890-915B-0644-952D-813A63D379C7}">
      <dsp:nvSpPr>
        <dsp:cNvPr id="0" name=""/>
        <dsp:cNvSpPr/>
      </dsp:nvSpPr>
      <dsp:spPr>
        <a:xfrm rot="10800000">
          <a:off x="5521163" y="6185535"/>
          <a:ext cx="623306" cy="7896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5708155" y="6343465"/>
        <a:ext cx="436314" cy="473788"/>
      </dsp:txXfrm>
    </dsp:sp>
    <dsp:sp modelId="{1F3AC3B1-5A94-044F-A1AF-2678FFB5C50D}">
      <dsp:nvSpPr>
        <dsp:cNvPr id="0" name=""/>
        <dsp:cNvSpPr/>
      </dsp:nvSpPr>
      <dsp:spPr>
        <a:xfrm>
          <a:off x="2887451" y="5410509"/>
          <a:ext cx="2339699" cy="2339699"/>
        </a:xfrm>
        <a:prstGeom prst="ellipse">
          <a:avLst/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>
            <a:latin typeface="Lato Light"/>
            <a:cs typeface="Lato Light"/>
          </a:endParaRPr>
        </a:p>
      </dsp:txBody>
      <dsp:txXfrm>
        <a:off x="3230092" y="5753150"/>
        <a:ext cx="1654417" cy="1654417"/>
      </dsp:txXfrm>
    </dsp:sp>
    <dsp:sp modelId="{7566C940-A6EB-684C-BCC5-F13CD753AEF9}">
      <dsp:nvSpPr>
        <dsp:cNvPr id="0" name=""/>
        <dsp:cNvSpPr/>
      </dsp:nvSpPr>
      <dsp:spPr>
        <a:xfrm rot="15120000">
          <a:off x="3207886" y="4530474"/>
          <a:ext cx="623306" cy="7896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>
            <a:latin typeface="Lato Light"/>
            <a:cs typeface="Lato Light"/>
          </a:endParaRPr>
        </a:p>
      </dsp:txBody>
      <dsp:txXfrm rot="10800000">
        <a:off x="3330274" y="4777324"/>
        <a:ext cx="436314" cy="473788"/>
      </dsp:txXfrm>
    </dsp:sp>
    <dsp:sp modelId="{1F592C04-4A00-AA4A-9E95-2165FE63E037}">
      <dsp:nvSpPr>
        <dsp:cNvPr id="0" name=""/>
        <dsp:cNvSpPr/>
      </dsp:nvSpPr>
      <dsp:spPr>
        <a:xfrm>
          <a:off x="1801025" y="2066834"/>
          <a:ext cx="2339699" cy="2339699"/>
        </a:xfrm>
        <a:prstGeom prst="ellipse">
          <a:avLst/>
        </a:prstGeom>
        <a:solidFill>
          <a:schemeClr val="accent5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 dirty="0">
            <a:latin typeface="Lato Light"/>
            <a:cs typeface="Lato Light"/>
          </a:endParaRPr>
        </a:p>
      </dsp:txBody>
      <dsp:txXfrm>
        <a:off x="2143666" y="2409475"/>
        <a:ext cx="1654417" cy="1654417"/>
      </dsp:txXfrm>
    </dsp:sp>
    <dsp:sp modelId="{CFACF15A-095A-AE49-B1EE-B238D7D3DC47}">
      <dsp:nvSpPr>
        <dsp:cNvPr id="0" name=""/>
        <dsp:cNvSpPr/>
      </dsp:nvSpPr>
      <dsp:spPr>
        <a:xfrm rot="19440000">
          <a:off x="4067100" y="1818975"/>
          <a:ext cx="623306" cy="78964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kern="1200">
            <a:latin typeface="Lato Light"/>
            <a:cs typeface="Lato Light"/>
          </a:endParaRPr>
        </a:p>
      </dsp:txBody>
      <dsp:txXfrm>
        <a:off x="4084956" y="2031861"/>
        <a:ext cx="436314" cy="4737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31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5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dirty="0" lang="en-US"/>
          </a:p>
        </p:txBody>
      </p:sp>
      <p:sp>
        <p:nvSpPr>
          <p:cNvPr id="1051759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058AD1F4-EB9B-8D4C-8330-A7FD24F71DA8}" type="datetimeFigureOut">
              <a:rPr lang="en-US" smtClean="0"/>
            </a:fld>
            <a:endParaRPr dirty="0" lang="en-US"/>
          </a:p>
        </p:txBody>
      </p:sp>
      <p:sp>
        <p:nvSpPr>
          <p:cNvPr id="1051760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dirty="0" lang="en-US"/>
          </a:p>
        </p:txBody>
      </p:sp>
      <p:sp>
        <p:nvSpPr>
          <p:cNvPr id="1051761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A13FAAED-601C-2E42-A5D2-7D875446EB6B}" type="slidenum">
              <a:rPr lang="en-US" smtClean="0"/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hf dt="0" ftr="0" hdr="0" sldNum="1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31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5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dirty="0" lang="en-US"/>
          </a:p>
        </p:txBody>
      </p:sp>
      <p:sp>
        <p:nvSpPr>
          <p:cNvPr id="105175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/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9FFB5DB0-7631-C740-8B9A-54252701A623}" type="datetimeFigureOut">
              <a:rPr lang="en-US" smtClean="0"/>
            </a:fld>
            <a:endParaRPr dirty="0" lang="en-US"/>
          </a:p>
        </p:txBody>
      </p:sp>
      <p:sp>
        <p:nvSpPr>
          <p:cNvPr id="1051754" name="Slide Image Placeholder 3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/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p>
            <a:endParaRPr dirty="0" lang="en-US"/>
          </a:p>
        </p:txBody>
      </p:sp>
      <p:sp>
        <p:nvSpPr>
          <p:cNvPr id="105175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bIns="45720" lIns="91440" rIns="91440" rtlCol="0" tIns="45720" vert="horz"/>
          <a:p>
            <a:pPr lvl="0"/>
            <a:r>
              <a:rPr lang="es-ES_tradnl" smtClean="0"/>
              <a:t>Click to edit Master text styles</a:t>
            </a:r>
            <a:endParaRPr lang="es-ES_tradnl" smtClean="0"/>
          </a:p>
          <a:p>
            <a:pPr lvl="0"/>
            <a:r>
              <a:rPr lang="es-ES_tradnl" smtClean="0"/>
              <a:t>      Second level</a:t>
            </a:r>
            <a:endParaRPr lang="es-ES_tradnl" smtClean="0"/>
          </a:p>
          <a:p>
            <a:pPr lvl="0"/>
            <a:r>
              <a:rPr lang="es-ES_tradnl" smtClean="0"/>
              <a:t>            Third level</a:t>
            </a:r>
            <a:endParaRPr lang="es-ES_tradnl" smtClean="0"/>
          </a:p>
          <a:p>
            <a:pPr lvl="0"/>
            <a:r>
              <a:rPr lang="es-ES_tradnl" smtClean="0"/>
              <a:t>                  Fourth level</a:t>
            </a:r>
            <a:endParaRPr lang="es-ES_tradnl" smtClean="0"/>
          </a:p>
          <a:p>
            <a:pPr lvl="0"/>
            <a:r>
              <a:rPr lang="es-ES_tradnl" smtClean="0"/>
              <a:t>                        Fifth level</a:t>
            </a:r>
            <a:endParaRPr lang="en-US"/>
          </a:p>
        </p:txBody>
      </p:sp>
      <p:sp>
        <p:nvSpPr>
          <p:cNvPr id="105175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dirty="0" lang="en-US"/>
          </a:p>
        </p:txBody>
      </p:sp>
      <p:sp>
        <p:nvSpPr>
          <p:cNvPr id="105175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/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A86955A8-62FB-E247-BFB6-6D96B50CB5D7}" type="slidenum">
              <a:rPr lang="en-US" smtClean="0"/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hf dt="0" ftr="0" hdr="0" sldNum="1"/>
  <p:notesStyle>
    <a:lvl1pPr algn="l" defTabSz="1038225" eaLnBrk="1" hangingPunct="1" latinLnBrk="0" marL="0" rtl="0">
      <a:defRPr sz="2600" kern="1200">
        <a:solidFill>
          <a:schemeClr val="tx1"/>
        </a:solidFill>
        <a:latin typeface="+mn-lt"/>
        <a:ea typeface="+mn-ea"/>
        <a:cs typeface="+mn-cs"/>
      </a:defRPr>
    </a:lvl1pPr>
    <a:lvl2pPr algn="l" defTabSz="1038225" eaLnBrk="1" hangingPunct="1" latinLnBrk="0" marL="1038225" rtl="0">
      <a:defRPr sz="2600" kern="1200">
        <a:solidFill>
          <a:schemeClr val="tx1"/>
        </a:solidFill>
        <a:latin typeface="+mn-lt"/>
        <a:ea typeface="+mn-ea"/>
        <a:cs typeface="+mn-cs"/>
      </a:defRPr>
    </a:lvl2pPr>
    <a:lvl3pPr algn="l" defTabSz="1038225" eaLnBrk="1" hangingPunct="1" latinLnBrk="0" marL="2077085" rtl="0">
      <a:defRPr sz="2600" kern="1200">
        <a:solidFill>
          <a:schemeClr val="tx1"/>
        </a:solidFill>
        <a:latin typeface="+mn-lt"/>
        <a:ea typeface="+mn-ea"/>
        <a:cs typeface="+mn-cs"/>
      </a:defRPr>
    </a:lvl3pPr>
    <a:lvl4pPr algn="l" defTabSz="1038225" eaLnBrk="1" hangingPunct="1" latinLnBrk="0" marL="3115310" rtl="0">
      <a:defRPr sz="2600" kern="1200">
        <a:solidFill>
          <a:schemeClr val="tx1"/>
        </a:solidFill>
        <a:latin typeface="+mn-lt"/>
        <a:ea typeface="+mn-ea"/>
        <a:cs typeface="+mn-cs"/>
      </a:defRPr>
    </a:lvl4pPr>
    <a:lvl5pPr algn="l" defTabSz="1038225" eaLnBrk="1" hangingPunct="1" latinLnBrk="0" marL="4153535" rtl="0">
      <a:defRPr sz="2600" kern="1200">
        <a:solidFill>
          <a:schemeClr val="tx1"/>
        </a:solidFill>
        <a:latin typeface="+mn-lt"/>
        <a:ea typeface="+mn-ea"/>
        <a:cs typeface="+mn-cs"/>
      </a:defRPr>
    </a:lvl5pPr>
    <a:lvl6pPr algn="l" defTabSz="1038225" eaLnBrk="1" hangingPunct="1" latinLnBrk="0" marL="5191760" rtl="0">
      <a:defRPr sz="2600" kern="1200">
        <a:solidFill>
          <a:schemeClr val="tx1"/>
        </a:solidFill>
        <a:latin typeface="+mn-lt"/>
        <a:ea typeface="+mn-ea"/>
        <a:cs typeface="+mn-cs"/>
      </a:defRPr>
    </a:lvl6pPr>
    <a:lvl7pPr algn="l" defTabSz="1038225" eaLnBrk="1" hangingPunct="1" latinLnBrk="0" marL="6230620" rtl="0">
      <a:defRPr sz="2600" kern="1200">
        <a:solidFill>
          <a:schemeClr val="tx1"/>
        </a:solidFill>
        <a:latin typeface="+mn-lt"/>
        <a:ea typeface="+mn-ea"/>
        <a:cs typeface="+mn-cs"/>
      </a:defRPr>
    </a:lvl7pPr>
    <a:lvl8pPr algn="l" defTabSz="1038225" eaLnBrk="1" hangingPunct="1" latinLnBrk="0" marL="7268845" rtl="0">
      <a:defRPr sz="2600" kern="1200">
        <a:solidFill>
          <a:schemeClr val="tx1"/>
        </a:solidFill>
        <a:latin typeface="+mn-lt"/>
        <a:ea typeface="+mn-ea"/>
        <a:cs typeface="+mn-cs"/>
      </a:defRPr>
    </a:lvl8pPr>
    <a:lvl9pPr algn="l" defTabSz="1038225" eaLnBrk="1" hangingPunct="1" latinLnBrk="0" marL="8307070" rtl="0">
      <a:defRPr sz="2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Master" Target="../slideMasters/slideMaster1.xml"/></Relationships>
</file>

<file path=ppt/slideLayouts/_rels/slideLayout6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
<Relationships xmlns="http://schemas.openxmlformats.org/package/2006/relationships"><Relationship Id="rId1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3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6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Master" Target="../slideMasters/slideMaster1.xml"/></Relationships>
</file>

<file path=ppt/slideLayouts/_rels/slideLayout84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Master" Target="../slideMasters/slideMaster1.xml"/></Relationships>
</file>

<file path=ppt/slideLayouts/_rels/slideLayout8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Master" Target="../slideMasters/slideMaster1.xml"/></Relationships>
</file>

<file path=ppt/slideLayouts/_rels/slideLayout86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Master" Target="../slideMasters/slideMaster1.xml"/></Relationships>
</file>

<file path=ppt/slideLayouts/_rels/slideLayout87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Master" Target="../slideMasters/slideMaster1.xml"/></Relationships>
</file>

<file path=ppt/slideLayouts/_rels/slideLayout88.xml.rels><?xml version="1.0" encoding="UTF-8" standalone="yes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Master" Target="../slideMasters/slideMaster1.xml"/></Relationships>
</file>

<file path=ppt/slideLayouts/_rels/slideLayout89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11.png"/><Relationship Id="rId3" Type="http://schemas.openxmlformats.org/officeDocument/2006/relationships/slideMaster" Target="../slideMasters/slideMaster1.xml"/></Relationships>
</file>

<file path=ppt/slideLayouts/_rels/slideLayout9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bg>
      <p:bgPr>
        <a:solidFill>
          <a:schemeClr val="accent3">
            <a:lumMod val="75000"/>
          </a:schemeClr>
        </a:solidFill>
      </p:bgPr>
    </p:bg>
    <p:spTree>
      <p:nvGrpSpPr>
        <p:cNvPr id="1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图片 1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12477"/>
            <a:ext cx="24387175" cy="13691046"/>
          </a:xfrm>
          <a:prstGeom prst="rect"/>
        </p:spPr>
      </p:pic>
      <p:sp>
        <p:nvSpPr>
          <p:cNvPr id="1048579" name="Snip Diagonal Corner Rectangle 5"/>
          <p:cNvSpPr/>
          <p:nvPr userDrawn="1"/>
        </p:nvSpPr>
        <p:spPr>
          <a:xfrm rot="19800000">
            <a:off x="-2194006" y="3560656"/>
            <a:ext cx="28972655" cy="6723246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8972655" h="6723246">
                <a:moveTo>
                  <a:pt x="1713653" y="52089"/>
                </a:moveTo>
                <a:lnTo>
                  <a:pt x="23838336" y="0"/>
                </a:lnTo>
                <a:lnTo>
                  <a:pt x="28972655" y="2921819"/>
                </a:lnTo>
                <a:lnTo>
                  <a:pt x="27028077" y="6413057"/>
                </a:lnTo>
                <a:lnTo>
                  <a:pt x="26803684" y="6416830"/>
                </a:lnTo>
                <a:lnTo>
                  <a:pt x="6043208" y="6723246"/>
                </a:lnTo>
                <a:lnTo>
                  <a:pt x="0" y="3143354"/>
                </a:lnTo>
                <a:lnTo>
                  <a:pt x="1713653" y="52089"/>
                </a:lnTo>
                <a:close/>
              </a:path>
            </a:pathLst>
          </a:custGeom>
          <a:solidFill>
            <a:srgbClr val="32907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580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829783" y="5047314"/>
            <a:ext cx="2731956" cy="1964200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119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581" name="Oval 2"/>
          <p:cNvSpPr/>
          <p:nvPr userDrawn="1"/>
        </p:nvSpPr>
        <p:spPr>
          <a:xfrm>
            <a:off x="10932555" y="4903296"/>
            <a:ext cx="2386751" cy="2386752"/>
          </a:xfrm>
          <a:prstGeom prst="ellipse"/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00" lIns="91406" rIns="91406" rtlCol="0" tIns="45700"/>
          <a:p>
            <a:pPr algn="ctr"/>
            <a:endParaRPr lang="en-US"/>
          </a:p>
        </p:txBody>
      </p:sp>
      <p:sp>
        <p:nvSpPr>
          <p:cNvPr id="104858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5818875" y="7488256"/>
            <a:ext cx="12794284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bg1"/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Project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cxnSp>
        <p:nvCxnSpPr>
          <p:cNvPr id="3145728" name="Straight Connector 6"/>
          <p:cNvCxnSpPr>
            <a:cxnSpLocks/>
          </p:cNvCxnSpPr>
          <p:nvPr userDrawn="1"/>
        </p:nvCxnSpPr>
        <p:spPr>
          <a:xfrm flipH="1">
            <a:off x="10329801" y="8658200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583" name="Snip Diagonal Corner Rectangle 5"/>
          <p:cNvSpPr/>
          <p:nvPr userDrawn="1"/>
        </p:nvSpPr>
        <p:spPr>
          <a:xfrm rot="19800000">
            <a:off x="5818701" y="8643984"/>
            <a:ext cx="21044763" cy="1355926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52089 h 6723246"/>
              <a:gd name="connsiteX1-243" fmla="*/ 23838336 w 28972655"/>
              <a:gd name="connsiteY1-244" fmla="*/ 0 h 6723246"/>
              <a:gd name="connsiteX2-245" fmla="*/ 28972655 w 28972655"/>
              <a:gd name="connsiteY2-246" fmla="*/ 2921819 h 6723246"/>
              <a:gd name="connsiteX3-247" fmla="*/ 27028077 w 28972655"/>
              <a:gd name="connsiteY3-248" fmla="*/ 6413057 h 6723246"/>
              <a:gd name="connsiteX4-249" fmla="*/ 24761208 w 28972655"/>
              <a:gd name="connsiteY4-250" fmla="*/ 1948927 h 6723246"/>
              <a:gd name="connsiteX5-251" fmla="*/ 6043208 w 28972655"/>
              <a:gd name="connsiteY5-252" fmla="*/ 6723246 h 6723246"/>
              <a:gd name="connsiteX6-253" fmla="*/ 0 w 28972655"/>
              <a:gd name="connsiteY6-254" fmla="*/ 3143354 h 6723246"/>
              <a:gd name="connsiteX7-255" fmla="*/ 1713653 w 28972655"/>
              <a:gd name="connsiteY7-256" fmla="*/ 52089 h 6723246"/>
              <a:gd name="connsiteX0-257" fmla="*/ 1713653 w 28972655"/>
              <a:gd name="connsiteY0-258" fmla="*/ 52089 h 6723246"/>
              <a:gd name="connsiteX1-259" fmla="*/ 23838336 w 28972655"/>
              <a:gd name="connsiteY1-260" fmla="*/ 0 h 6723246"/>
              <a:gd name="connsiteX2-261" fmla="*/ 28972655 w 28972655"/>
              <a:gd name="connsiteY2-262" fmla="*/ 2921819 h 6723246"/>
              <a:gd name="connsiteX3-263" fmla="*/ 24616550 w 28972655"/>
              <a:gd name="connsiteY3-264" fmla="*/ 1198786 h 6723246"/>
              <a:gd name="connsiteX4-265" fmla="*/ 24761208 w 28972655"/>
              <a:gd name="connsiteY4-266" fmla="*/ 1948927 h 6723246"/>
              <a:gd name="connsiteX5-267" fmla="*/ 6043208 w 28972655"/>
              <a:gd name="connsiteY5-268" fmla="*/ 6723246 h 6723246"/>
              <a:gd name="connsiteX6-269" fmla="*/ 0 w 28972655"/>
              <a:gd name="connsiteY6-270" fmla="*/ 3143354 h 6723246"/>
              <a:gd name="connsiteX7-271" fmla="*/ 1713653 w 28972655"/>
              <a:gd name="connsiteY7-272" fmla="*/ 52089 h 6723246"/>
              <a:gd name="connsiteX0-273" fmla="*/ 1713653 w 24761208"/>
              <a:gd name="connsiteY0-274" fmla="*/ 138520 h 6809677"/>
              <a:gd name="connsiteX1-275" fmla="*/ 23838336 w 24761208"/>
              <a:gd name="connsiteY1-276" fmla="*/ 86431 h 6809677"/>
              <a:gd name="connsiteX2-277" fmla="*/ 24531962 w 24761208"/>
              <a:gd name="connsiteY2-278" fmla="*/ 0 h 6809677"/>
              <a:gd name="connsiteX3-279" fmla="*/ 24616550 w 24761208"/>
              <a:gd name="connsiteY3-280" fmla="*/ 1285217 h 6809677"/>
              <a:gd name="connsiteX4-281" fmla="*/ 24761208 w 24761208"/>
              <a:gd name="connsiteY4-282" fmla="*/ 2035358 h 6809677"/>
              <a:gd name="connsiteX5-283" fmla="*/ 6043208 w 24761208"/>
              <a:gd name="connsiteY5-284" fmla="*/ 6809677 h 6809677"/>
              <a:gd name="connsiteX6-285" fmla="*/ 0 w 24761208"/>
              <a:gd name="connsiteY6-286" fmla="*/ 3229785 h 6809677"/>
              <a:gd name="connsiteX7-287" fmla="*/ 1713653 w 24761208"/>
              <a:gd name="connsiteY7-288" fmla="*/ 138520 h 6809677"/>
              <a:gd name="connsiteX0-289" fmla="*/ 1713653 w 24616550"/>
              <a:gd name="connsiteY0-290" fmla="*/ 138520 h 6809677"/>
              <a:gd name="connsiteX1-291" fmla="*/ 23838336 w 24616550"/>
              <a:gd name="connsiteY1-292" fmla="*/ 86431 h 6809677"/>
              <a:gd name="connsiteX2-293" fmla="*/ 24531962 w 24616550"/>
              <a:gd name="connsiteY2-294" fmla="*/ 0 h 6809677"/>
              <a:gd name="connsiteX3-295" fmla="*/ 24616550 w 24616550"/>
              <a:gd name="connsiteY3-296" fmla="*/ 1285217 h 6809677"/>
              <a:gd name="connsiteX4-297" fmla="*/ 24011421 w 24616550"/>
              <a:gd name="connsiteY4-298" fmla="*/ 1024728 h 6809677"/>
              <a:gd name="connsiteX5-299" fmla="*/ 6043208 w 24616550"/>
              <a:gd name="connsiteY5-300" fmla="*/ 6809677 h 6809677"/>
              <a:gd name="connsiteX6-301" fmla="*/ 0 w 24616550"/>
              <a:gd name="connsiteY6-302" fmla="*/ 3229785 h 6809677"/>
              <a:gd name="connsiteX7-303" fmla="*/ 1713653 w 24616550"/>
              <a:gd name="connsiteY7-304" fmla="*/ 138520 h 6809677"/>
              <a:gd name="connsiteX0-305" fmla="*/ 1713653 w 24531962"/>
              <a:gd name="connsiteY0-306" fmla="*/ 138520 h 6809677"/>
              <a:gd name="connsiteX1-307" fmla="*/ 23838336 w 24531962"/>
              <a:gd name="connsiteY1-308" fmla="*/ 86431 h 6809677"/>
              <a:gd name="connsiteX2-309" fmla="*/ 24531962 w 24531962"/>
              <a:gd name="connsiteY2-310" fmla="*/ 0 h 6809677"/>
              <a:gd name="connsiteX3-311" fmla="*/ 24317943 w 24531962"/>
              <a:gd name="connsiteY3-312" fmla="*/ 801725 h 6809677"/>
              <a:gd name="connsiteX4-313" fmla="*/ 24011421 w 24531962"/>
              <a:gd name="connsiteY4-314" fmla="*/ 1024728 h 6809677"/>
              <a:gd name="connsiteX5-315" fmla="*/ 6043208 w 24531962"/>
              <a:gd name="connsiteY5-316" fmla="*/ 6809677 h 6809677"/>
              <a:gd name="connsiteX6-317" fmla="*/ 0 w 24531962"/>
              <a:gd name="connsiteY6-318" fmla="*/ 3229785 h 6809677"/>
              <a:gd name="connsiteX7-319" fmla="*/ 1713653 w 24531962"/>
              <a:gd name="connsiteY7-320" fmla="*/ 138520 h 6809677"/>
              <a:gd name="connsiteX0-321" fmla="*/ 1713653 w 24531962"/>
              <a:gd name="connsiteY0-322" fmla="*/ 138520 h 3229785"/>
              <a:gd name="connsiteX1-323" fmla="*/ 23838336 w 24531962"/>
              <a:gd name="connsiteY1-324" fmla="*/ 86431 h 3229785"/>
              <a:gd name="connsiteX2-325" fmla="*/ 24531962 w 24531962"/>
              <a:gd name="connsiteY2-326" fmla="*/ 0 h 3229785"/>
              <a:gd name="connsiteX3-327" fmla="*/ 24317943 w 24531962"/>
              <a:gd name="connsiteY3-328" fmla="*/ 801725 h 3229785"/>
              <a:gd name="connsiteX4-329" fmla="*/ 24011421 w 24531962"/>
              <a:gd name="connsiteY4-330" fmla="*/ 1024728 h 3229785"/>
              <a:gd name="connsiteX5-331" fmla="*/ 4525470 w 24531962"/>
              <a:gd name="connsiteY5-332" fmla="*/ 1355926 h 3229785"/>
              <a:gd name="connsiteX6-333" fmla="*/ 0 w 24531962"/>
              <a:gd name="connsiteY6-334" fmla="*/ 3229785 h 3229785"/>
              <a:gd name="connsiteX7-335" fmla="*/ 1713653 w 24531962"/>
              <a:gd name="connsiteY7-336" fmla="*/ 138520 h 3229785"/>
              <a:gd name="connsiteX0-337" fmla="*/ 0 w 22818309"/>
              <a:gd name="connsiteY0-338" fmla="*/ 138520 h 1355926"/>
              <a:gd name="connsiteX1-339" fmla="*/ 22124683 w 22818309"/>
              <a:gd name="connsiteY1-340" fmla="*/ 86431 h 1355926"/>
              <a:gd name="connsiteX2-341" fmla="*/ 22818309 w 22818309"/>
              <a:gd name="connsiteY2-342" fmla="*/ 0 h 1355926"/>
              <a:gd name="connsiteX3-343" fmla="*/ 22604290 w 22818309"/>
              <a:gd name="connsiteY3-344" fmla="*/ 801725 h 1355926"/>
              <a:gd name="connsiteX4-345" fmla="*/ 22297768 w 22818309"/>
              <a:gd name="connsiteY4-346" fmla="*/ 1024728 h 1355926"/>
              <a:gd name="connsiteX5-347" fmla="*/ 2811817 w 22818309"/>
              <a:gd name="connsiteY5-348" fmla="*/ 1355926 h 1355926"/>
              <a:gd name="connsiteX6-349" fmla="*/ 1773546 w 22818309"/>
              <a:gd name="connsiteY6-350" fmla="*/ 576753 h 1355926"/>
              <a:gd name="connsiteX7-351" fmla="*/ 0 w 22818309"/>
              <a:gd name="connsiteY7-352" fmla="*/ 138520 h 1355926"/>
              <a:gd name="connsiteX0-353" fmla="*/ 0 w 21214241"/>
              <a:gd name="connsiteY0-354" fmla="*/ 131356 h 1355926"/>
              <a:gd name="connsiteX1-355" fmla="*/ 20520615 w 21214241"/>
              <a:gd name="connsiteY1-356" fmla="*/ 86431 h 1355926"/>
              <a:gd name="connsiteX2-357" fmla="*/ 21214241 w 21214241"/>
              <a:gd name="connsiteY2-358" fmla="*/ 0 h 1355926"/>
              <a:gd name="connsiteX3-359" fmla="*/ 21000222 w 21214241"/>
              <a:gd name="connsiteY3-360" fmla="*/ 801725 h 1355926"/>
              <a:gd name="connsiteX4-361" fmla="*/ 20693700 w 21214241"/>
              <a:gd name="connsiteY4-362" fmla="*/ 1024728 h 1355926"/>
              <a:gd name="connsiteX5-363" fmla="*/ 1207749 w 21214241"/>
              <a:gd name="connsiteY5-364" fmla="*/ 1355926 h 1355926"/>
              <a:gd name="connsiteX6-365" fmla="*/ 169478 w 21214241"/>
              <a:gd name="connsiteY6-366" fmla="*/ 576753 h 1355926"/>
              <a:gd name="connsiteX7-367" fmla="*/ 0 w 21214241"/>
              <a:gd name="connsiteY7-368" fmla="*/ 131356 h 1355926"/>
              <a:gd name="connsiteX0-369" fmla="*/ 277925 w 21044763"/>
              <a:gd name="connsiteY0-370" fmla="*/ 434105 h 1355926"/>
              <a:gd name="connsiteX1-371" fmla="*/ 20351137 w 21044763"/>
              <a:gd name="connsiteY1-372" fmla="*/ 86431 h 1355926"/>
              <a:gd name="connsiteX2-373" fmla="*/ 21044763 w 21044763"/>
              <a:gd name="connsiteY2-374" fmla="*/ 0 h 1355926"/>
              <a:gd name="connsiteX3-375" fmla="*/ 20830744 w 21044763"/>
              <a:gd name="connsiteY3-376" fmla="*/ 801725 h 1355926"/>
              <a:gd name="connsiteX4-377" fmla="*/ 20524222 w 21044763"/>
              <a:gd name="connsiteY4-378" fmla="*/ 1024728 h 1355926"/>
              <a:gd name="connsiteX5-379" fmla="*/ 1038271 w 21044763"/>
              <a:gd name="connsiteY5-380" fmla="*/ 1355926 h 1355926"/>
              <a:gd name="connsiteX6-381" fmla="*/ 0 w 21044763"/>
              <a:gd name="connsiteY6-382" fmla="*/ 576753 h 1355926"/>
              <a:gd name="connsiteX7-383" fmla="*/ 277925 w 21044763"/>
              <a:gd name="connsiteY7-384" fmla="*/ 434105 h 13559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1044763" h="1355926">
                <a:moveTo>
                  <a:pt x="277925" y="434105"/>
                </a:moveTo>
                <a:lnTo>
                  <a:pt x="20351137" y="86431"/>
                </a:lnTo>
                <a:lnTo>
                  <a:pt x="21044763" y="0"/>
                </a:lnTo>
                <a:lnTo>
                  <a:pt x="20830744" y="801725"/>
                </a:lnTo>
                <a:lnTo>
                  <a:pt x="20524222" y="1024728"/>
                </a:lnTo>
                <a:lnTo>
                  <a:pt x="1038271" y="1355926"/>
                </a:lnTo>
                <a:lnTo>
                  <a:pt x="0" y="576753"/>
                </a:lnTo>
                <a:lnTo>
                  <a:pt x="277925" y="434105"/>
                </a:lnTo>
                <a:close/>
              </a:path>
            </a:pathLst>
          </a:custGeom>
          <a:solidFill>
            <a:srgbClr val="32907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48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"/>
                                        <p:tgtEl>
                                          <p:spTgt spid="1048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"/>
                                        <p:tgtEl>
                                          <p:spTgt spid="1048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5"/>
                                        <p:tgtEl>
                                          <p:spTgt spid="10485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8"/>
                                        <p:tgtEl>
                                          <p:spTgt spid="1048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9"/>
                                        <p:tgtEl>
                                          <p:spTgt spid="1048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0"/>
                                        <p:tgtEl>
                                          <p:spTgt spid="1048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">
                            <p:stCondLst>
                              <p:cond delay="1000"/>
                            </p:stCondLst>
                            <p:childTnLst>
                              <p:par>
                                <p:cTn fill="hold" id="2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24"/>
                                        <p:tgtEl>
                                          <p:spTgt spid="3145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85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5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85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581" grpId="0" animBg="1"/>
      <p:bldP spid="104858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58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5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5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">
    <p:spTree>
      <p:nvGrpSpPr>
        <p:cNvPr id="2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2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70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52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5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52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52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5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5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2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2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5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5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Dark">
    <p:bg>
      <p:bgPr>
        <a:solidFill>
          <a:schemeClr val="accent1">
            <a:lumMod val="50000"/>
          </a:schemeClr>
        </a:solidFill>
      </p:bgPr>
    </p:bg>
    <p:spTree>
      <p:nvGrpSpPr>
        <p:cNvPr id="2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97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97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8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7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7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8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8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top text">
    <p:spTree>
      <p:nvGrpSpPr>
        <p:cNvPr id="30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7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32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57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7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2897560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5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5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5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5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57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7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7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7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7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7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73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7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title with footer">
    <p:spTree>
      <p:nvGrpSpPr>
        <p:cNvPr id="2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7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66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38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38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38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9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49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49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049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7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7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8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8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81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8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8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ht image">
    <p:spTree>
      <p:nvGrpSpPr>
        <p:cNvPr id="1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Full </a:t>
            </a:r>
            <a:r>
              <a:rPr dirty="0" lang="es-ES_tradnl" err="1" smtClean="0"/>
              <a:t>widht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endParaRPr dirty="0" lang="es-ES_tradnl" smtClean="0"/>
          </a:p>
        </p:txBody>
      </p:sp>
      <p:cxnSp>
        <p:nvCxnSpPr>
          <p:cNvPr id="314573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7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77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0" y="2825552"/>
            <a:ext cx="24387175" cy="741682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67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531573" y="1057756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7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1178480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6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048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2"/>
                                        <p:tgtEl>
                                          <p:spTgt spid="1048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7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67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6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6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7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77" grpId="0"/>
      <p:bldP spid="104867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79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7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1">
    <p:spTree>
      <p:nvGrpSpPr>
        <p:cNvPr id="28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8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09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8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18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0577847" y="3401616"/>
            <a:ext cx="2942559" cy="2942176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5118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880328" y="6497960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18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880328" y="7027230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10" name="Straight Connector 39"/>
          <p:cNvCxnSpPr>
            <a:cxnSpLocks/>
          </p:cNvCxnSpPr>
          <p:nvPr userDrawn="1"/>
        </p:nvCxnSpPr>
        <p:spPr>
          <a:xfrm flipH="1">
            <a:off x="10329801" y="786611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88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1531939" y="8514185"/>
            <a:ext cx="10157592" cy="3888434"/>
          </a:xfrm>
          <a:prstGeom prst="rect"/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5118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12409614" y="8370168"/>
            <a:ext cx="10491214" cy="4032448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idbh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</a:t>
            </a:r>
            <a:r>
              <a:rPr dirty="0" lang="en-US" err="1" smtClean="0"/>
              <a:t>tempurus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pus </a:t>
            </a:r>
            <a:r>
              <a:rPr dirty="0" lang="en-US" err="1" smtClean="0"/>
              <a:t>dapibus</a:t>
            </a:r>
            <a:r>
              <a:rPr dirty="0" lang="en-US" smtClean="0"/>
              <a:t> dui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smtClean="0"/>
              <a:t>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id,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. </a:t>
            </a:r>
            <a:r>
              <a:rPr dirty="0" lang="en-US" err="1" smtClean="0"/>
              <a:t>Etiam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nisi. </a:t>
            </a:r>
            <a:r>
              <a:rPr dirty="0" lang="en-US" err="1" smtClean="0"/>
              <a:t>Nullam</a:t>
            </a:r>
            <a:r>
              <a:rPr dirty="0" lang="en-US" smtClean="0"/>
              <a:t> a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id,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1"/>
                                        <p:tgtEl>
                                          <p:spTgt spid="1051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3"/>
                                        <p:tgtEl>
                                          <p:spTgt spid="105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51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200"/>
                            </p:stCondLst>
                            <p:childTnLst>
                              <p:par>
                                <p:cTn fill="hold" id="3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39"/>
                                        <p:tgtEl>
                                          <p:spTgt spid="3145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51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5"/>
                                        <p:tgtEl>
                                          <p:spTgt spid="1051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47" nodePh="1" nodeType="afterEffect" presetClass="entr" presetID="2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300" id="49"/>
                                        <p:tgtEl>
                                          <p:spTgt spid="105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8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8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8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5" grpId="0"/>
      <p:bldP spid="105118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8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8" grpId="0"/>
      <p:bldP spid="105118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8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2">
    <p:spTree>
      <p:nvGrpSpPr>
        <p:cNvPr id="1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1531938" y="1891270"/>
            <a:ext cx="10517188" cy="7777164"/>
          </a:xfrm>
          <a:prstGeom prst="rect"/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4868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2913655" y="1891644"/>
            <a:ext cx="9986804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68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2913655" y="3243369"/>
            <a:ext cx="9986804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cxnSp>
        <p:nvCxnSpPr>
          <p:cNvPr id="3145736" name="Straight Connector 13"/>
          <p:cNvCxnSpPr>
            <a:cxnSpLocks/>
          </p:cNvCxnSpPr>
          <p:nvPr userDrawn="1"/>
        </p:nvCxnSpPr>
        <p:spPr>
          <a:xfrm flipH="1">
            <a:off x="16018432" y="297176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87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12913669" y="4051880"/>
            <a:ext cx="9987159" cy="8494752"/>
          </a:xfrm>
          <a:prstGeom prst="rect"/>
        </p:spPr>
        <p:txBody>
          <a:bodyPr bIns="0" lIns="0" rIns="0" tIns="0" vert="horz"/>
          <a:lstStyle>
            <a:lvl1pPr algn="l" defTabSz="1038225" eaLnBrk="1" fontAlgn="auto" hangingPunct="1" indent="0" latinLnBrk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 baseline="0" sz="1900">
                <a:solidFill>
                  <a:schemeClr val="tx2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tempus </a:t>
            </a:r>
            <a:r>
              <a:rPr dirty="0" lang="en-US" err="1" smtClean="0"/>
              <a:t>dapibus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</a:t>
            </a:r>
            <a:r>
              <a:rPr dirty="0" lang="en-US" err="1" smtClean="0"/>
              <a:t>vit</a:t>
            </a:r>
            <a:r>
              <a:rPr dirty="0" lang="en-US" smtClean="0"/>
              <a:t> dui.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smtClean="0"/>
              <a:t>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id,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tempus </a:t>
            </a:r>
            <a:r>
              <a:rPr dirty="0" lang="en-US" err="1" smtClean="0"/>
              <a:t>dapibus</a:t>
            </a:r>
            <a:r>
              <a:rPr dirty="0" lang="en-US" smtClean="0"/>
              <a:t> dui. 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. </a:t>
            </a:r>
            <a:r>
              <a:rPr dirty="0" lang="en-US" err="1" smtClean="0"/>
              <a:t>Etiam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nisi. </a:t>
            </a:r>
            <a:r>
              <a:rPr dirty="0" lang="en-US" err="1" smtClean="0"/>
              <a:t>Nullam</a:t>
            </a:r>
            <a:r>
              <a:rPr dirty="0" lang="en-US" smtClean="0"/>
              <a:t> a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. In </a:t>
            </a:r>
            <a:r>
              <a:rPr dirty="0" lang="en-US" err="1" smtClean="0"/>
              <a:t>vulputate</a:t>
            </a:r>
            <a:r>
              <a:rPr dirty="0" lang="en-US" smtClean="0"/>
              <a:t>, </a:t>
            </a:r>
            <a:r>
              <a:rPr dirty="0" lang="en-US" err="1" smtClean="0"/>
              <a:t>leo</a:t>
            </a:r>
            <a:r>
              <a:rPr dirty="0" lang="en-US" smtClean="0"/>
              <a:t> ac </a:t>
            </a:r>
            <a:r>
              <a:rPr dirty="0" lang="en-US" err="1" smtClean="0"/>
              <a:t>posuere</a:t>
            </a:r>
            <a:r>
              <a:rPr dirty="0" lang="en-US" smtClean="0"/>
              <a:t> </a:t>
            </a:r>
            <a:r>
              <a:rPr dirty="0" lang="en-US" err="1" smtClean="0"/>
              <a:t>tincidun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algn="l" defTabSz="1038225" eaLnBrk="1" fontAlgn="auto" hangingPunct="1" indent="0" latinLnBrk="0" lvl="0" marL="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</a:pPr>
            <a:r>
              <a:rPr dirty="0" lang="en-US" smtClean="0"/>
              <a:t>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tempus </a:t>
            </a:r>
            <a:r>
              <a:rPr dirty="0" lang="en-US" err="1" smtClean="0"/>
              <a:t>dapibus</a:t>
            </a:r>
            <a:r>
              <a:rPr dirty="0" lang="en-US" smtClean="0"/>
              <a:t> dui. 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. </a:t>
            </a:r>
            <a:r>
              <a:rPr dirty="0" lang="en-US" err="1" smtClean="0"/>
              <a:t>Etiam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nisi. </a:t>
            </a:r>
            <a:r>
              <a:rPr dirty="0" lang="en-US" err="1" smtClean="0"/>
              <a:t>Nullam</a:t>
            </a:r>
            <a:r>
              <a:rPr dirty="0" lang="en-US" smtClean="0"/>
              <a:t> a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. In </a:t>
            </a:r>
            <a:r>
              <a:rPr dirty="0" lang="en-US" err="1" smtClean="0"/>
              <a:t>vulputate</a:t>
            </a:r>
            <a:r>
              <a:rPr dirty="0" lang="en-US" smtClean="0"/>
              <a:t>, </a:t>
            </a:r>
            <a:r>
              <a:rPr dirty="0" lang="en-US" err="1" smtClean="0"/>
              <a:t>leo</a:t>
            </a:r>
            <a:r>
              <a:rPr dirty="0" lang="en-US" smtClean="0"/>
              <a:t> ac </a:t>
            </a:r>
            <a:r>
              <a:rPr dirty="0" lang="en-US" err="1" smtClean="0"/>
              <a:t>posuere</a:t>
            </a:r>
            <a:r>
              <a:rPr dirty="0" lang="en-US" smtClean="0"/>
              <a:t> </a:t>
            </a:r>
            <a:r>
              <a:rPr dirty="0" lang="en-US" err="1" smtClean="0"/>
              <a:t>tiniam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cidun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tempus </a:t>
            </a:r>
            <a:r>
              <a:rPr dirty="0" lang="en-US" err="1" smtClean="0"/>
              <a:t>dapibus</a:t>
            </a:r>
            <a:r>
              <a:rPr dirty="0" lang="en-US" smtClean="0"/>
              <a:t> dui. 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. </a:t>
            </a:r>
            <a:r>
              <a:rPr dirty="0" lang="en-US" err="1" smtClean="0"/>
              <a:t>Etiam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nisi. </a:t>
            </a:r>
            <a:r>
              <a:rPr dirty="0" lang="en-US" err="1" smtClean="0"/>
              <a:t>Nullam</a:t>
            </a:r>
            <a:r>
              <a:rPr dirty="0" lang="en-US" smtClean="0"/>
              <a:t> a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. In </a:t>
            </a:r>
            <a:r>
              <a:rPr dirty="0" lang="en-US" err="1" smtClean="0"/>
              <a:t>vulputate</a:t>
            </a:r>
            <a:r>
              <a:rPr dirty="0" lang="en-US" smtClean="0"/>
              <a:t>, </a:t>
            </a:r>
            <a:r>
              <a:rPr dirty="0" lang="en-US" err="1" smtClean="0"/>
              <a:t>leo</a:t>
            </a:r>
            <a:r>
              <a:rPr dirty="0" lang="en-US" smtClean="0"/>
              <a:t> ac </a:t>
            </a:r>
            <a:r>
              <a:rPr dirty="0" lang="en-US" err="1" smtClean="0"/>
              <a:t>posuere</a:t>
            </a:r>
            <a:r>
              <a:rPr dirty="0" lang="en-US" smtClean="0"/>
              <a:t> </a:t>
            </a:r>
            <a:r>
              <a:rPr dirty="0" lang="en-US" err="1" smtClean="0"/>
              <a:t>tincidun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68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7" y="10748254"/>
            <a:ext cx="10517553" cy="179838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2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tempus </a:t>
            </a:r>
            <a:r>
              <a:rPr dirty="0" lang="en-US" err="1" smtClean="0"/>
              <a:t>dapibus</a:t>
            </a:r>
            <a:r>
              <a:rPr dirty="0" lang="en-US" smtClean="0"/>
              <a:t> dui. 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id.</a:t>
            </a:r>
            <a:endParaRPr dirty="0" lang="en-US"/>
          </a:p>
        </p:txBody>
      </p:sp>
      <p:sp>
        <p:nvSpPr>
          <p:cNvPr id="1048689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531574" y="10028175"/>
            <a:ext cx="10517553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"/>
                                        <p:tgtEl>
                                          <p:spTgt spid="1048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3"/>
                                        <p:tgtEl>
                                          <p:spTgt spid="1048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"/>
                                        <p:tgtEl>
                                          <p:spTgt spid="1048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7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8"/>
                                        <p:tgtEl>
                                          <p:spTgt spid="3145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8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486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6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6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1" nodePh="1" nodeType="withEffect" presetClass="entr" presetID="2" presetSubtype="8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3"/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4"/>
                                        <p:tgtEl>
                                          <p:spTgt spid="1048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7"/>
                                        <p:tgtEl>
                                          <p:spTgt spid="1048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8"/>
                                        <p:tgtEl>
                                          <p:spTgt spid="1048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9"/>
                                        <p:tgtEl>
                                          <p:spTgt spid="1048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48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84" grpId="0"/>
      <p:bldP spid="104868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68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6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6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8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8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8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8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8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8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3">
    <p:spTree>
      <p:nvGrpSpPr>
        <p:cNvPr id="1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33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6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65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0577847" y="3401616"/>
            <a:ext cx="2942559" cy="2942176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4866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8880328" y="6497960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4866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8880328" y="7027230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34" name="Straight Connector 39"/>
          <p:cNvCxnSpPr>
            <a:cxnSpLocks/>
          </p:cNvCxnSpPr>
          <p:nvPr userDrawn="1"/>
        </p:nvCxnSpPr>
        <p:spPr>
          <a:xfrm flipH="1">
            <a:off x="10329801" y="786611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68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10705422" y="11610525"/>
            <a:ext cx="2688302" cy="1152132"/>
          </a:xfrm>
          <a:prstGeom prst="rect"/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4866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1531573" y="8370168"/>
            <a:ext cx="21369255" cy="273630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idbh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</a:t>
            </a:r>
            <a:r>
              <a:rPr dirty="0" lang="en-US" err="1" smtClean="0"/>
              <a:t>tempurus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pus </a:t>
            </a:r>
            <a:r>
              <a:rPr dirty="0" lang="en-US" err="1" smtClean="0"/>
              <a:t>dapibus</a:t>
            </a:r>
            <a:r>
              <a:rPr dirty="0" lang="en-US" smtClean="0"/>
              <a:t> dui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smtClean="0"/>
              <a:t>Clue </a:t>
            </a:r>
            <a:r>
              <a:rPr dirty="0" lang="en-US" err="1" smtClean="0"/>
              <a:t>zel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id,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. </a:t>
            </a:r>
            <a:r>
              <a:rPr dirty="0" lang="en-US" err="1" smtClean="0"/>
              <a:t>Etiam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nisi. </a:t>
            </a:r>
            <a:r>
              <a:rPr dirty="0" lang="en-US" err="1" smtClean="0"/>
              <a:t>Nullam</a:t>
            </a:r>
            <a:r>
              <a:rPr dirty="0" lang="en-US" smtClean="0"/>
              <a:t> a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 </a:t>
            </a:r>
            <a:r>
              <a:rPr dirty="0" lang="en-US" err="1" smtClean="0"/>
              <a:t>misi</a:t>
            </a:r>
            <a:r>
              <a:rPr dirty="0" lang="en-US" smtClean="0"/>
              <a:t> id,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aurpis</a:t>
            </a:r>
            <a:r>
              <a:rPr dirty="0" lang="en-US" smtClean="0"/>
              <a:t> </a:t>
            </a:r>
            <a:r>
              <a:rPr dirty="0" lang="en-US" err="1" smtClean="0"/>
              <a:t>cendrerit</a:t>
            </a:r>
            <a:r>
              <a:rPr dirty="0" lang="en-US" smtClean="0"/>
              <a:t> </a:t>
            </a:r>
            <a:r>
              <a:rPr dirty="0" lang="en-US" err="1" smtClean="0"/>
              <a:t>oretium</a:t>
            </a:r>
            <a:r>
              <a:rPr dirty="0" lang="en-US" smtClean="0"/>
              <a:t>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1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48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3"/>
                                        <p:tgtEl>
                                          <p:spTgt spid="1048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8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48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8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8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200"/>
                            </p:stCondLst>
                            <p:childTnLst>
                              <p:par>
                                <p:cTn fill="hold" id="3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39"/>
                                        <p:tgtEl>
                                          <p:spTgt spid="3145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48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5"/>
                                        <p:tgtEl>
                                          <p:spTgt spid="10486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47" nodePh="1" nodeType="afterEffect" presetClass="entr" presetID="2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300" id="49"/>
                                        <p:tgtEl>
                                          <p:spTgt spid="1048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6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6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6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6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6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5" grpId="0"/>
      <p:bldP spid="104866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6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6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68" grpId="0"/>
      <p:bldP spid="104866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6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1">
    <p:spTree>
      <p:nvGrpSpPr>
        <p:cNvPr id="2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Meet</a:t>
            </a:r>
            <a:r>
              <a:rPr dirty="0" lang="es-ES_tradnl" smtClean="0"/>
              <a:t> </a:t>
            </a:r>
            <a:r>
              <a:rPr dirty="0" lang="es-ES_tradnl" err="1" smtClean="0"/>
              <a:t>our</a:t>
            </a:r>
            <a:r>
              <a:rPr dirty="0" lang="es-ES_tradnl" smtClean="0"/>
              <a:t> </a:t>
            </a:r>
            <a:r>
              <a:rPr dirty="0" lang="es-ES_tradnl" err="1" smtClean="0"/>
              <a:t>Team</a:t>
            </a:r>
            <a:endParaRPr dirty="0" lang="es-ES_tradnl" smtClean="0"/>
          </a:p>
        </p:txBody>
      </p:sp>
      <p:cxnSp>
        <p:nvCxnSpPr>
          <p:cNvPr id="314577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12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1531573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13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531573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0814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79" name="Straight Connector 251"/>
          <p:cNvCxnSpPr>
            <a:cxnSpLocks/>
          </p:cNvCxnSpPr>
          <p:nvPr userDrawn="1"/>
        </p:nvCxnSpPr>
        <p:spPr>
          <a:xfrm flipH="1">
            <a:off x="1536404" y="8802216"/>
            <a:ext cx="3861289" cy="0"/>
          </a:xfrm>
          <a:prstGeom prst="line"/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1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8946232"/>
            <a:ext cx="3866119" cy="30243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0816" name="Picture Placeholder 10"/>
          <p:cNvSpPr>
            <a:spLocks noGrp="1"/>
          </p:cNvSpPr>
          <p:nvPr>
            <p:ph type="pic" sz="quarter" idx="54"/>
          </p:nvPr>
        </p:nvSpPr>
        <p:spPr>
          <a:xfrm>
            <a:off x="5928892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17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928892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081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5928892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80" name="Straight Connector 256"/>
          <p:cNvCxnSpPr>
            <a:cxnSpLocks/>
          </p:cNvCxnSpPr>
          <p:nvPr userDrawn="1"/>
        </p:nvCxnSpPr>
        <p:spPr>
          <a:xfrm flipH="1">
            <a:off x="5933723" y="8802216"/>
            <a:ext cx="3861289" cy="0"/>
          </a:xfrm>
          <a:prstGeom prst="line"/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19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5928892" y="8946232"/>
            <a:ext cx="3866119" cy="30243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0820" name="Picture Placeholder 10"/>
          <p:cNvSpPr>
            <a:spLocks noGrp="1"/>
          </p:cNvSpPr>
          <p:nvPr>
            <p:ph type="pic" sz="quarter" idx="58"/>
          </p:nvPr>
        </p:nvSpPr>
        <p:spPr>
          <a:xfrm>
            <a:off x="10329801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21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10329801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082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0329801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81" name="Straight Connector 261"/>
          <p:cNvCxnSpPr>
            <a:cxnSpLocks/>
          </p:cNvCxnSpPr>
          <p:nvPr userDrawn="1"/>
        </p:nvCxnSpPr>
        <p:spPr>
          <a:xfrm flipH="1">
            <a:off x="10334632" y="8802216"/>
            <a:ext cx="3861289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23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10329801" y="8946232"/>
            <a:ext cx="3866119" cy="30243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0824" name="Picture Placeholder 10"/>
          <p:cNvSpPr>
            <a:spLocks noGrp="1"/>
          </p:cNvSpPr>
          <p:nvPr>
            <p:ph type="pic" sz="quarter" idx="62"/>
          </p:nvPr>
        </p:nvSpPr>
        <p:spPr>
          <a:xfrm>
            <a:off x="14713868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25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4713868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0826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14713868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82" name="Straight Connector 266"/>
          <p:cNvCxnSpPr>
            <a:cxnSpLocks/>
          </p:cNvCxnSpPr>
          <p:nvPr userDrawn="1"/>
        </p:nvCxnSpPr>
        <p:spPr>
          <a:xfrm flipH="1">
            <a:off x="14718699" y="8802216"/>
            <a:ext cx="3861289" cy="0"/>
          </a:xfrm>
          <a:prstGeom prst="line"/>
          <a:ln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27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4713868" y="8946232"/>
            <a:ext cx="3866119" cy="30243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0828" name="Picture Placeholder 10"/>
          <p:cNvSpPr>
            <a:spLocks noGrp="1"/>
          </p:cNvSpPr>
          <p:nvPr>
            <p:ph type="pic" sz="quarter" idx="66"/>
          </p:nvPr>
        </p:nvSpPr>
        <p:spPr>
          <a:xfrm>
            <a:off x="19025464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29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19025464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0830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19025464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83" name="Straight Connector 271"/>
          <p:cNvCxnSpPr>
            <a:cxnSpLocks/>
          </p:cNvCxnSpPr>
          <p:nvPr userDrawn="1"/>
        </p:nvCxnSpPr>
        <p:spPr>
          <a:xfrm flipH="1">
            <a:off x="19030295" y="8802216"/>
            <a:ext cx="3861289" cy="0"/>
          </a:xfrm>
          <a:prstGeom prst="line"/>
          <a:ln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31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19025464" y="8946232"/>
            <a:ext cx="3866119" cy="30243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22"/>
                                        <p:tgtEl>
                                          <p:spTgt spid="10508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23"/>
                                        <p:tgtEl>
                                          <p:spTgt spid="10508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24"/>
                                        <p:tgtEl>
                                          <p:spTgt spid="1050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8"/>
                                        <p:tgtEl>
                                          <p:spTgt spid="1050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0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4"/>
                                        <p:tgtEl>
                                          <p:spTgt spid="1050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0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id="38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40"/>
                                        <p:tgtEl>
                                          <p:spTgt spid="3145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1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4"/>
                                        <p:tgtEl>
                                          <p:spTgt spid="1050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50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6"/>
                                        <p:tgtEl>
                                          <p:spTgt spid="1050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50"/>
                                        <p:tgtEl>
                                          <p:spTgt spid="10508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51"/>
                                        <p:tgtEl>
                                          <p:spTgt spid="10508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52"/>
                                        <p:tgtEl>
                                          <p:spTgt spid="1050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6"/>
                                        <p:tgtEl>
                                          <p:spTgt spid="1050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0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8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2"/>
                                        <p:tgtEl>
                                          <p:spTgt spid="1050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0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5">
                            <p:stCondLst>
                              <p:cond delay="5200"/>
                            </p:stCondLst>
                            <p:childTnLst>
                              <p:par>
                                <p:cTn fill="hold" id="6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68"/>
                                        <p:tgtEl>
                                          <p:spTgt spid="3145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9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2"/>
                                        <p:tgtEl>
                                          <p:spTgt spid="1050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50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4"/>
                                        <p:tgtEl>
                                          <p:spTgt spid="1050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78"/>
                                        <p:tgtEl>
                                          <p:spTgt spid="10508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79"/>
                                        <p:tgtEl>
                                          <p:spTgt spid="10508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80"/>
                                        <p:tgtEl>
                                          <p:spTgt spid="1050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0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0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1"/>
                                        <p:tgtEl>
                                          <p:spTgt spid="1050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50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3">
                            <p:stCondLst>
                              <p:cond delay="7700"/>
                            </p:stCondLst>
                            <p:childTnLst>
                              <p:par>
                                <p:cTn fill="hold" id="94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96"/>
                                        <p:tgtEl>
                                          <p:spTgt spid="3145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0"/>
                                        <p:tgtEl>
                                          <p:spTgt spid="1050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1"/>
                                        <p:tgtEl>
                                          <p:spTgt spid="1050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2"/>
                                        <p:tgtEl>
                                          <p:spTgt spid="1050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106"/>
                                        <p:tgtEl>
                                          <p:spTgt spid="10508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107"/>
                                        <p:tgtEl>
                                          <p:spTgt spid="10508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108"/>
                                        <p:tgtEl>
                                          <p:spTgt spid="1050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2"/>
                                        <p:tgtEl>
                                          <p:spTgt spid="1050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0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8"/>
                                        <p:tgtEl>
                                          <p:spTgt spid="1050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0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10200"/>
                            </p:stCondLst>
                            <p:childTnLst>
                              <p:par>
                                <p:cTn fill="hold" id="12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24"/>
                                        <p:tgtEl>
                                          <p:spTgt spid="3145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5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28"/>
                                        <p:tgtEl>
                                          <p:spTgt spid="1050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9"/>
                                        <p:tgtEl>
                                          <p:spTgt spid="1050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0"/>
                                        <p:tgtEl>
                                          <p:spTgt spid="1050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1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134"/>
                                        <p:tgtEl>
                                          <p:spTgt spid="10508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135"/>
                                        <p:tgtEl>
                                          <p:spTgt spid="10508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136"/>
                                        <p:tgtEl>
                                          <p:spTgt spid="1050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7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3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0"/>
                                        <p:tgtEl>
                                          <p:spTgt spid="1050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1"/>
                                        <p:tgtEl>
                                          <p:spTgt spid="1050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0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3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6"/>
                                        <p:tgtEl>
                                          <p:spTgt spid="1050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7"/>
                                        <p:tgtEl>
                                          <p:spTgt spid="1050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08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9">
                            <p:stCondLst>
                              <p:cond delay="12700"/>
                            </p:stCondLst>
                            <p:childTnLst>
                              <p:par>
                                <p:cTn fill="hold" id="15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52"/>
                                        <p:tgtEl>
                                          <p:spTgt spid="3145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3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5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56"/>
                                        <p:tgtEl>
                                          <p:spTgt spid="1050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57"/>
                                        <p:tgtEl>
                                          <p:spTgt spid="1050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58"/>
                                        <p:tgtEl>
                                          <p:spTgt spid="1050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8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8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8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2" grpId="0"/>
      <p:bldP spid="105081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1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1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8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8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16" grpId="0"/>
      <p:bldP spid="105081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1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1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8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8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20" grpId="0"/>
      <p:bldP spid="105082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2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2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2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8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8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24" grpId="0"/>
      <p:bldP spid="105082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2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2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2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8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8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28" grpId="0"/>
      <p:bldP spid="105082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2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3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3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8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83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2">
    <p:spTree>
      <p:nvGrpSpPr>
        <p:cNvPr id="29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8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Team</a:t>
            </a:r>
            <a:r>
              <a:rPr dirty="0" lang="es-ES_tradnl" smtClean="0"/>
              <a:t> </a:t>
            </a:r>
            <a:r>
              <a:rPr dirty="0" lang="es-ES_tradnl" err="1" smtClean="0"/>
              <a:t>Skills</a:t>
            </a:r>
            <a:endParaRPr dirty="0" lang="es-ES_tradnl" smtClean="0"/>
          </a:p>
        </p:txBody>
      </p:sp>
      <p:cxnSp>
        <p:nvCxnSpPr>
          <p:cNvPr id="314581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8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89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1531573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39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531573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391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19" name="Straight Connector 251"/>
          <p:cNvCxnSpPr>
            <a:cxnSpLocks/>
          </p:cNvCxnSpPr>
          <p:nvPr userDrawn="1"/>
        </p:nvCxnSpPr>
        <p:spPr>
          <a:xfrm flipH="1">
            <a:off x="1536404" y="8802216"/>
            <a:ext cx="3861289" cy="0"/>
          </a:xfrm>
          <a:prstGeom prst="line"/>
          <a:ln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92" name="Picture Placeholder 10"/>
          <p:cNvSpPr>
            <a:spLocks noGrp="1"/>
          </p:cNvSpPr>
          <p:nvPr>
            <p:ph type="pic" sz="quarter" idx="54"/>
          </p:nvPr>
        </p:nvSpPr>
        <p:spPr>
          <a:xfrm>
            <a:off x="5928892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393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5928892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394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5928892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20" name="Straight Connector 256"/>
          <p:cNvCxnSpPr>
            <a:cxnSpLocks/>
          </p:cNvCxnSpPr>
          <p:nvPr userDrawn="1"/>
        </p:nvCxnSpPr>
        <p:spPr>
          <a:xfrm flipH="1">
            <a:off x="5933723" y="8802216"/>
            <a:ext cx="3861289" cy="0"/>
          </a:xfrm>
          <a:prstGeom prst="line"/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95" name="Picture Placeholder 10"/>
          <p:cNvSpPr>
            <a:spLocks noGrp="1"/>
          </p:cNvSpPr>
          <p:nvPr>
            <p:ph type="pic" sz="quarter" idx="58"/>
          </p:nvPr>
        </p:nvSpPr>
        <p:spPr>
          <a:xfrm>
            <a:off x="10329801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396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10329801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397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0329801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21" name="Straight Connector 261"/>
          <p:cNvCxnSpPr>
            <a:cxnSpLocks/>
          </p:cNvCxnSpPr>
          <p:nvPr userDrawn="1"/>
        </p:nvCxnSpPr>
        <p:spPr>
          <a:xfrm flipH="1">
            <a:off x="10334632" y="8802216"/>
            <a:ext cx="3861289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98" name="Picture Placeholder 10"/>
          <p:cNvSpPr>
            <a:spLocks noGrp="1"/>
          </p:cNvSpPr>
          <p:nvPr>
            <p:ph type="pic" sz="quarter" idx="62"/>
          </p:nvPr>
        </p:nvSpPr>
        <p:spPr>
          <a:xfrm>
            <a:off x="14713868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399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4713868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400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14713868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22" name="Straight Connector 266"/>
          <p:cNvCxnSpPr>
            <a:cxnSpLocks/>
          </p:cNvCxnSpPr>
          <p:nvPr userDrawn="1"/>
        </p:nvCxnSpPr>
        <p:spPr>
          <a:xfrm flipH="1">
            <a:off x="14718699" y="8802216"/>
            <a:ext cx="3861289" cy="0"/>
          </a:xfrm>
          <a:prstGeom prst="line"/>
          <a:ln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01" name="Picture Placeholder 10"/>
          <p:cNvSpPr>
            <a:spLocks noGrp="1"/>
          </p:cNvSpPr>
          <p:nvPr>
            <p:ph type="pic" sz="quarter" idx="66"/>
          </p:nvPr>
        </p:nvSpPr>
        <p:spPr>
          <a:xfrm>
            <a:off x="19025464" y="3185592"/>
            <a:ext cx="3866114" cy="3866116"/>
          </a:xfrm>
          <a:custGeom>
            <a:avLst/>
            <a:ahLst/>
            <a:rect l="l" t="t" r="r" b="b"/>
            <a:pathLst>
              <a:path w="4032596" h="4032596">
                <a:moveTo>
                  <a:pt x="672113" y="0"/>
                </a:moveTo>
                <a:lnTo>
                  <a:pt x="3360483" y="0"/>
                </a:lnTo>
                <a:cubicBezTo>
                  <a:pt x="3731681" y="0"/>
                  <a:pt x="4032596" y="300915"/>
                  <a:pt x="4032596" y="672113"/>
                </a:cubicBezTo>
                <a:lnTo>
                  <a:pt x="4032596" y="3360483"/>
                </a:lnTo>
                <a:cubicBezTo>
                  <a:pt x="4032596" y="3731681"/>
                  <a:pt x="3731681" y="4032596"/>
                  <a:pt x="3360483" y="4032596"/>
                </a:cubicBezTo>
                <a:lnTo>
                  <a:pt x="672113" y="4032596"/>
                </a:lnTo>
                <a:cubicBezTo>
                  <a:pt x="300915" y="4032596"/>
                  <a:pt x="0" y="3731681"/>
                  <a:pt x="0" y="3360483"/>
                </a:cubicBezTo>
                <a:lnTo>
                  <a:pt x="0" y="672113"/>
                </a:lnTo>
                <a:cubicBezTo>
                  <a:pt x="0" y="300915"/>
                  <a:pt x="300915" y="0"/>
                  <a:pt x="672113" y="0"/>
                </a:cubicBez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0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19025464" y="7362056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403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19025464" y="8010130"/>
            <a:ext cx="386611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23" name="Straight Connector 271"/>
          <p:cNvCxnSpPr>
            <a:cxnSpLocks/>
          </p:cNvCxnSpPr>
          <p:nvPr userDrawn="1"/>
        </p:nvCxnSpPr>
        <p:spPr>
          <a:xfrm flipH="1">
            <a:off x="19030295" y="8802216"/>
            <a:ext cx="3861289" cy="0"/>
          </a:xfrm>
          <a:prstGeom prst="line"/>
          <a:ln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22"/>
                                        <p:tgtEl>
                                          <p:spTgt spid="10513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23"/>
                                        <p:tgtEl>
                                          <p:spTgt spid="10513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24"/>
                                        <p:tgtEl>
                                          <p:spTgt spid="105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8"/>
                                        <p:tgtEl>
                                          <p:spTgt spid="1051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1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4"/>
                                        <p:tgtEl>
                                          <p:spTgt spid="1051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3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id="38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40"/>
                                        <p:tgtEl>
                                          <p:spTgt spid="3145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1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44"/>
                                        <p:tgtEl>
                                          <p:spTgt spid="10513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45"/>
                                        <p:tgtEl>
                                          <p:spTgt spid="10513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46"/>
                                        <p:tgtEl>
                                          <p:spTgt spid="105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0"/>
                                        <p:tgtEl>
                                          <p:spTgt spid="105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6"/>
                                        <p:tgtEl>
                                          <p:spTgt spid="1051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1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id="6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62"/>
                                        <p:tgtEl>
                                          <p:spTgt spid="3145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66"/>
                                        <p:tgtEl>
                                          <p:spTgt spid="10513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67"/>
                                        <p:tgtEl>
                                          <p:spTgt spid="10513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68"/>
                                        <p:tgtEl>
                                          <p:spTgt spid="105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9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1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51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51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0"/>
                                        <p:tgtEl>
                                          <p:spTgt spid="10513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6700"/>
                            </p:stCondLst>
                            <p:childTnLst>
                              <p:par>
                                <p:cTn fill="hold" id="8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84"/>
                                        <p:tgtEl>
                                          <p:spTgt spid="3145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88"/>
                                        <p:tgtEl>
                                          <p:spTgt spid="10513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89"/>
                                        <p:tgtEl>
                                          <p:spTgt spid="10513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90"/>
                                        <p:tgtEl>
                                          <p:spTgt spid="105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4"/>
                                        <p:tgtEl>
                                          <p:spTgt spid="1051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3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0"/>
                                        <p:tgtEl>
                                          <p:spTgt spid="1051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700"/>
                            </p:stCondLst>
                            <p:childTnLst>
                              <p:par>
                                <p:cTn fill="hold" id="104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06"/>
                                        <p:tgtEl>
                                          <p:spTgt spid="3145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0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" fill="hold" id="110"/>
                                        <p:tgtEl>
                                          <p:spTgt spid="10514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" fill="hold" id="111"/>
                                        <p:tgtEl>
                                          <p:spTgt spid="10514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" id="112"/>
                                        <p:tgtEl>
                                          <p:spTgt spid="105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3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6"/>
                                        <p:tgtEl>
                                          <p:spTgt spid="1051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7"/>
                                        <p:tgtEl>
                                          <p:spTgt spid="1051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9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5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3"/>
                                        <p:tgtEl>
                                          <p:spTgt spid="105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1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5">
                            <p:stCondLst>
                              <p:cond delay="10700"/>
                            </p:stCondLst>
                            <p:childTnLst>
                              <p:par>
                                <p:cTn fill="hold" id="12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28"/>
                                        <p:tgtEl>
                                          <p:spTgt spid="3145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8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8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8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8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89" grpId="0"/>
      <p:bldP spid="105139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2" grpId="0"/>
      <p:bldP spid="105139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5" grpId="0"/>
      <p:bldP spid="105139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98" grpId="0"/>
      <p:bldP spid="105139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9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4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4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1" grpId="0"/>
      <p:bldP spid="10514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4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4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40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4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Separator">
    <p:bg>
      <p:bgPr>
        <a:solidFill>
          <a:schemeClr val="accent3">
            <a:lumMod val="75000"/>
          </a:schemeClr>
        </a:solidFill>
      </p:bgPr>
    </p:bg>
    <p:spTree>
      <p:nvGrpSpPr>
        <p:cNvPr id="1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3" name="Snip Diagonal Corner Rectangle 5"/>
          <p:cNvSpPr/>
          <p:nvPr userDrawn="1"/>
        </p:nvSpPr>
        <p:spPr>
          <a:xfrm rot="19800000">
            <a:off x="-4563618" y="-5282855"/>
            <a:ext cx="28972655" cy="16201692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9530535 h 16201692"/>
              <a:gd name="connsiteX1-243" fmla="*/ 7267236 w 28972655"/>
              <a:gd name="connsiteY1-244" fmla="*/ 0 h 16201692"/>
              <a:gd name="connsiteX2-245" fmla="*/ 28972655 w 28972655"/>
              <a:gd name="connsiteY2-246" fmla="*/ 12400265 h 16201692"/>
              <a:gd name="connsiteX3-247" fmla="*/ 27028077 w 28972655"/>
              <a:gd name="connsiteY3-248" fmla="*/ 15891503 h 16201692"/>
              <a:gd name="connsiteX4-249" fmla="*/ 26803684 w 28972655"/>
              <a:gd name="connsiteY4-250" fmla="*/ 15895276 h 16201692"/>
              <a:gd name="connsiteX5-251" fmla="*/ 6043208 w 28972655"/>
              <a:gd name="connsiteY5-252" fmla="*/ 16201692 h 16201692"/>
              <a:gd name="connsiteX6-253" fmla="*/ 0 w 28972655"/>
              <a:gd name="connsiteY6-254" fmla="*/ 12621800 h 16201692"/>
              <a:gd name="connsiteX7-255" fmla="*/ 1713653 w 28972655"/>
              <a:gd name="connsiteY7-256" fmla="*/ 9530535 h 162016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8972655" h="16201692">
                <a:moveTo>
                  <a:pt x="1713653" y="9530535"/>
                </a:moveTo>
                <a:lnTo>
                  <a:pt x="7267236" y="0"/>
                </a:lnTo>
                <a:lnTo>
                  <a:pt x="28972655" y="12400265"/>
                </a:lnTo>
                <a:lnTo>
                  <a:pt x="27028077" y="15891503"/>
                </a:lnTo>
                <a:lnTo>
                  <a:pt x="26803684" y="15895276"/>
                </a:lnTo>
                <a:lnTo>
                  <a:pt x="6043208" y="16201692"/>
                </a:lnTo>
                <a:lnTo>
                  <a:pt x="0" y="12621800"/>
                </a:lnTo>
                <a:lnTo>
                  <a:pt x="1713653" y="95305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4" name="Snip Diagonal Corner Rectangle 5"/>
          <p:cNvSpPr/>
          <p:nvPr userDrawn="1"/>
        </p:nvSpPr>
        <p:spPr>
          <a:xfrm rot="19800000">
            <a:off x="6117118" y="8900665"/>
            <a:ext cx="21044763" cy="1355926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52089 h 6723246"/>
              <a:gd name="connsiteX1-243" fmla="*/ 23838336 w 28972655"/>
              <a:gd name="connsiteY1-244" fmla="*/ 0 h 6723246"/>
              <a:gd name="connsiteX2-245" fmla="*/ 28972655 w 28972655"/>
              <a:gd name="connsiteY2-246" fmla="*/ 2921819 h 6723246"/>
              <a:gd name="connsiteX3-247" fmla="*/ 27028077 w 28972655"/>
              <a:gd name="connsiteY3-248" fmla="*/ 6413057 h 6723246"/>
              <a:gd name="connsiteX4-249" fmla="*/ 24761208 w 28972655"/>
              <a:gd name="connsiteY4-250" fmla="*/ 1948927 h 6723246"/>
              <a:gd name="connsiteX5-251" fmla="*/ 6043208 w 28972655"/>
              <a:gd name="connsiteY5-252" fmla="*/ 6723246 h 6723246"/>
              <a:gd name="connsiteX6-253" fmla="*/ 0 w 28972655"/>
              <a:gd name="connsiteY6-254" fmla="*/ 3143354 h 6723246"/>
              <a:gd name="connsiteX7-255" fmla="*/ 1713653 w 28972655"/>
              <a:gd name="connsiteY7-256" fmla="*/ 52089 h 6723246"/>
              <a:gd name="connsiteX0-257" fmla="*/ 1713653 w 28972655"/>
              <a:gd name="connsiteY0-258" fmla="*/ 52089 h 6723246"/>
              <a:gd name="connsiteX1-259" fmla="*/ 23838336 w 28972655"/>
              <a:gd name="connsiteY1-260" fmla="*/ 0 h 6723246"/>
              <a:gd name="connsiteX2-261" fmla="*/ 28972655 w 28972655"/>
              <a:gd name="connsiteY2-262" fmla="*/ 2921819 h 6723246"/>
              <a:gd name="connsiteX3-263" fmla="*/ 24616550 w 28972655"/>
              <a:gd name="connsiteY3-264" fmla="*/ 1198786 h 6723246"/>
              <a:gd name="connsiteX4-265" fmla="*/ 24761208 w 28972655"/>
              <a:gd name="connsiteY4-266" fmla="*/ 1948927 h 6723246"/>
              <a:gd name="connsiteX5-267" fmla="*/ 6043208 w 28972655"/>
              <a:gd name="connsiteY5-268" fmla="*/ 6723246 h 6723246"/>
              <a:gd name="connsiteX6-269" fmla="*/ 0 w 28972655"/>
              <a:gd name="connsiteY6-270" fmla="*/ 3143354 h 6723246"/>
              <a:gd name="connsiteX7-271" fmla="*/ 1713653 w 28972655"/>
              <a:gd name="connsiteY7-272" fmla="*/ 52089 h 6723246"/>
              <a:gd name="connsiteX0-273" fmla="*/ 1713653 w 24761208"/>
              <a:gd name="connsiteY0-274" fmla="*/ 138520 h 6809677"/>
              <a:gd name="connsiteX1-275" fmla="*/ 23838336 w 24761208"/>
              <a:gd name="connsiteY1-276" fmla="*/ 86431 h 6809677"/>
              <a:gd name="connsiteX2-277" fmla="*/ 24531962 w 24761208"/>
              <a:gd name="connsiteY2-278" fmla="*/ 0 h 6809677"/>
              <a:gd name="connsiteX3-279" fmla="*/ 24616550 w 24761208"/>
              <a:gd name="connsiteY3-280" fmla="*/ 1285217 h 6809677"/>
              <a:gd name="connsiteX4-281" fmla="*/ 24761208 w 24761208"/>
              <a:gd name="connsiteY4-282" fmla="*/ 2035358 h 6809677"/>
              <a:gd name="connsiteX5-283" fmla="*/ 6043208 w 24761208"/>
              <a:gd name="connsiteY5-284" fmla="*/ 6809677 h 6809677"/>
              <a:gd name="connsiteX6-285" fmla="*/ 0 w 24761208"/>
              <a:gd name="connsiteY6-286" fmla="*/ 3229785 h 6809677"/>
              <a:gd name="connsiteX7-287" fmla="*/ 1713653 w 24761208"/>
              <a:gd name="connsiteY7-288" fmla="*/ 138520 h 6809677"/>
              <a:gd name="connsiteX0-289" fmla="*/ 1713653 w 24616550"/>
              <a:gd name="connsiteY0-290" fmla="*/ 138520 h 6809677"/>
              <a:gd name="connsiteX1-291" fmla="*/ 23838336 w 24616550"/>
              <a:gd name="connsiteY1-292" fmla="*/ 86431 h 6809677"/>
              <a:gd name="connsiteX2-293" fmla="*/ 24531962 w 24616550"/>
              <a:gd name="connsiteY2-294" fmla="*/ 0 h 6809677"/>
              <a:gd name="connsiteX3-295" fmla="*/ 24616550 w 24616550"/>
              <a:gd name="connsiteY3-296" fmla="*/ 1285217 h 6809677"/>
              <a:gd name="connsiteX4-297" fmla="*/ 24011421 w 24616550"/>
              <a:gd name="connsiteY4-298" fmla="*/ 1024728 h 6809677"/>
              <a:gd name="connsiteX5-299" fmla="*/ 6043208 w 24616550"/>
              <a:gd name="connsiteY5-300" fmla="*/ 6809677 h 6809677"/>
              <a:gd name="connsiteX6-301" fmla="*/ 0 w 24616550"/>
              <a:gd name="connsiteY6-302" fmla="*/ 3229785 h 6809677"/>
              <a:gd name="connsiteX7-303" fmla="*/ 1713653 w 24616550"/>
              <a:gd name="connsiteY7-304" fmla="*/ 138520 h 6809677"/>
              <a:gd name="connsiteX0-305" fmla="*/ 1713653 w 24531962"/>
              <a:gd name="connsiteY0-306" fmla="*/ 138520 h 6809677"/>
              <a:gd name="connsiteX1-307" fmla="*/ 23838336 w 24531962"/>
              <a:gd name="connsiteY1-308" fmla="*/ 86431 h 6809677"/>
              <a:gd name="connsiteX2-309" fmla="*/ 24531962 w 24531962"/>
              <a:gd name="connsiteY2-310" fmla="*/ 0 h 6809677"/>
              <a:gd name="connsiteX3-311" fmla="*/ 24317943 w 24531962"/>
              <a:gd name="connsiteY3-312" fmla="*/ 801725 h 6809677"/>
              <a:gd name="connsiteX4-313" fmla="*/ 24011421 w 24531962"/>
              <a:gd name="connsiteY4-314" fmla="*/ 1024728 h 6809677"/>
              <a:gd name="connsiteX5-315" fmla="*/ 6043208 w 24531962"/>
              <a:gd name="connsiteY5-316" fmla="*/ 6809677 h 6809677"/>
              <a:gd name="connsiteX6-317" fmla="*/ 0 w 24531962"/>
              <a:gd name="connsiteY6-318" fmla="*/ 3229785 h 6809677"/>
              <a:gd name="connsiteX7-319" fmla="*/ 1713653 w 24531962"/>
              <a:gd name="connsiteY7-320" fmla="*/ 138520 h 6809677"/>
              <a:gd name="connsiteX0-321" fmla="*/ 1713653 w 24531962"/>
              <a:gd name="connsiteY0-322" fmla="*/ 138520 h 3229785"/>
              <a:gd name="connsiteX1-323" fmla="*/ 23838336 w 24531962"/>
              <a:gd name="connsiteY1-324" fmla="*/ 86431 h 3229785"/>
              <a:gd name="connsiteX2-325" fmla="*/ 24531962 w 24531962"/>
              <a:gd name="connsiteY2-326" fmla="*/ 0 h 3229785"/>
              <a:gd name="connsiteX3-327" fmla="*/ 24317943 w 24531962"/>
              <a:gd name="connsiteY3-328" fmla="*/ 801725 h 3229785"/>
              <a:gd name="connsiteX4-329" fmla="*/ 24011421 w 24531962"/>
              <a:gd name="connsiteY4-330" fmla="*/ 1024728 h 3229785"/>
              <a:gd name="connsiteX5-331" fmla="*/ 4525470 w 24531962"/>
              <a:gd name="connsiteY5-332" fmla="*/ 1355926 h 3229785"/>
              <a:gd name="connsiteX6-333" fmla="*/ 0 w 24531962"/>
              <a:gd name="connsiteY6-334" fmla="*/ 3229785 h 3229785"/>
              <a:gd name="connsiteX7-335" fmla="*/ 1713653 w 24531962"/>
              <a:gd name="connsiteY7-336" fmla="*/ 138520 h 3229785"/>
              <a:gd name="connsiteX0-337" fmla="*/ 0 w 22818309"/>
              <a:gd name="connsiteY0-338" fmla="*/ 138520 h 1355926"/>
              <a:gd name="connsiteX1-339" fmla="*/ 22124683 w 22818309"/>
              <a:gd name="connsiteY1-340" fmla="*/ 86431 h 1355926"/>
              <a:gd name="connsiteX2-341" fmla="*/ 22818309 w 22818309"/>
              <a:gd name="connsiteY2-342" fmla="*/ 0 h 1355926"/>
              <a:gd name="connsiteX3-343" fmla="*/ 22604290 w 22818309"/>
              <a:gd name="connsiteY3-344" fmla="*/ 801725 h 1355926"/>
              <a:gd name="connsiteX4-345" fmla="*/ 22297768 w 22818309"/>
              <a:gd name="connsiteY4-346" fmla="*/ 1024728 h 1355926"/>
              <a:gd name="connsiteX5-347" fmla="*/ 2811817 w 22818309"/>
              <a:gd name="connsiteY5-348" fmla="*/ 1355926 h 1355926"/>
              <a:gd name="connsiteX6-349" fmla="*/ 1773546 w 22818309"/>
              <a:gd name="connsiteY6-350" fmla="*/ 576753 h 1355926"/>
              <a:gd name="connsiteX7-351" fmla="*/ 0 w 22818309"/>
              <a:gd name="connsiteY7-352" fmla="*/ 138520 h 1355926"/>
              <a:gd name="connsiteX0-353" fmla="*/ 0 w 21214241"/>
              <a:gd name="connsiteY0-354" fmla="*/ 131356 h 1355926"/>
              <a:gd name="connsiteX1-355" fmla="*/ 20520615 w 21214241"/>
              <a:gd name="connsiteY1-356" fmla="*/ 86431 h 1355926"/>
              <a:gd name="connsiteX2-357" fmla="*/ 21214241 w 21214241"/>
              <a:gd name="connsiteY2-358" fmla="*/ 0 h 1355926"/>
              <a:gd name="connsiteX3-359" fmla="*/ 21000222 w 21214241"/>
              <a:gd name="connsiteY3-360" fmla="*/ 801725 h 1355926"/>
              <a:gd name="connsiteX4-361" fmla="*/ 20693700 w 21214241"/>
              <a:gd name="connsiteY4-362" fmla="*/ 1024728 h 1355926"/>
              <a:gd name="connsiteX5-363" fmla="*/ 1207749 w 21214241"/>
              <a:gd name="connsiteY5-364" fmla="*/ 1355926 h 1355926"/>
              <a:gd name="connsiteX6-365" fmla="*/ 169478 w 21214241"/>
              <a:gd name="connsiteY6-366" fmla="*/ 576753 h 1355926"/>
              <a:gd name="connsiteX7-367" fmla="*/ 0 w 21214241"/>
              <a:gd name="connsiteY7-368" fmla="*/ 131356 h 1355926"/>
              <a:gd name="connsiteX0-369" fmla="*/ 277925 w 21044763"/>
              <a:gd name="connsiteY0-370" fmla="*/ 434105 h 1355926"/>
              <a:gd name="connsiteX1-371" fmla="*/ 20351137 w 21044763"/>
              <a:gd name="connsiteY1-372" fmla="*/ 86431 h 1355926"/>
              <a:gd name="connsiteX2-373" fmla="*/ 21044763 w 21044763"/>
              <a:gd name="connsiteY2-374" fmla="*/ 0 h 1355926"/>
              <a:gd name="connsiteX3-375" fmla="*/ 20830744 w 21044763"/>
              <a:gd name="connsiteY3-376" fmla="*/ 801725 h 1355926"/>
              <a:gd name="connsiteX4-377" fmla="*/ 20524222 w 21044763"/>
              <a:gd name="connsiteY4-378" fmla="*/ 1024728 h 1355926"/>
              <a:gd name="connsiteX5-379" fmla="*/ 1038271 w 21044763"/>
              <a:gd name="connsiteY5-380" fmla="*/ 1355926 h 1355926"/>
              <a:gd name="connsiteX6-381" fmla="*/ 0 w 21044763"/>
              <a:gd name="connsiteY6-382" fmla="*/ 576753 h 1355926"/>
              <a:gd name="connsiteX7-383" fmla="*/ 277925 w 21044763"/>
              <a:gd name="connsiteY7-384" fmla="*/ 434105 h 13559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1044763" h="1355926">
                <a:moveTo>
                  <a:pt x="277925" y="434105"/>
                </a:moveTo>
                <a:lnTo>
                  <a:pt x="20351137" y="86431"/>
                </a:lnTo>
                <a:lnTo>
                  <a:pt x="21044763" y="0"/>
                </a:lnTo>
                <a:lnTo>
                  <a:pt x="20830744" y="801725"/>
                </a:lnTo>
                <a:lnTo>
                  <a:pt x="20524222" y="1024728"/>
                </a:lnTo>
                <a:lnTo>
                  <a:pt x="1038271" y="1355926"/>
                </a:lnTo>
                <a:lnTo>
                  <a:pt x="0" y="576753"/>
                </a:lnTo>
                <a:lnTo>
                  <a:pt x="277925" y="43410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885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392387" y="4499977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5200">
                <a:solidFill>
                  <a:schemeClr val="accent1">
                    <a:lumMod val="20000"/>
                    <a:lumOff val="8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48886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392387" y="5220057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32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45" name="Straight Connector 10"/>
          <p:cNvCxnSpPr>
            <a:cxnSpLocks/>
          </p:cNvCxnSpPr>
          <p:nvPr userDrawn="1"/>
        </p:nvCxnSpPr>
        <p:spPr>
          <a:xfrm flipH="1">
            <a:off x="1330508" y="5940137"/>
            <a:ext cx="661854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87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1392387" y="6251914"/>
            <a:ext cx="12821363" cy="1704447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accent1">
                    <a:lumMod val="20000"/>
                    <a:lumOff val="8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idbh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</a:t>
            </a:r>
            <a:r>
              <a:rPr dirty="0" lang="en-US" err="1" smtClean="0"/>
              <a:t>tempurus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pus </a:t>
            </a:r>
            <a:r>
              <a:rPr dirty="0" lang="en-US" err="1" smtClean="0"/>
              <a:t>dapibus</a:t>
            </a:r>
            <a:r>
              <a:rPr dirty="0" lang="en-US" smtClean="0"/>
              <a:t> dui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id. </a:t>
            </a:r>
            <a:endParaRPr dirty="0" lang="en-US" smtClean="0"/>
          </a:p>
        </p:txBody>
      </p:sp>
      <p:sp>
        <p:nvSpPr>
          <p:cNvPr id="1048888" name="Snip Diagonal Corner Rectangle 5"/>
          <p:cNvSpPr/>
          <p:nvPr userDrawn="1"/>
        </p:nvSpPr>
        <p:spPr>
          <a:xfrm rot="20112203">
            <a:off x="12242981" y="9927885"/>
            <a:ext cx="16209674" cy="7576230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52089 h 6723246"/>
              <a:gd name="connsiteX1-243" fmla="*/ 23838336 w 28972655"/>
              <a:gd name="connsiteY1-244" fmla="*/ 0 h 6723246"/>
              <a:gd name="connsiteX2-245" fmla="*/ 28972655 w 28972655"/>
              <a:gd name="connsiteY2-246" fmla="*/ 2921819 h 6723246"/>
              <a:gd name="connsiteX3-247" fmla="*/ 27028077 w 28972655"/>
              <a:gd name="connsiteY3-248" fmla="*/ 6413057 h 6723246"/>
              <a:gd name="connsiteX4-249" fmla="*/ 24761208 w 28972655"/>
              <a:gd name="connsiteY4-250" fmla="*/ 1948927 h 6723246"/>
              <a:gd name="connsiteX5-251" fmla="*/ 6043208 w 28972655"/>
              <a:gd name="connsiteY5-252" fmla="*/ 6723246 h 6723246"/>
              <a:gd name="connsiteX6-253" fmla="*/ 0 w 28972655"/>
              <a:gd name="connsiteY6-254" fmla="*/ 3143354 h 6723246"/>
              <a:gd name="connsiteX7-255" fmla="*/ 1713653 w 28972655"/>
              <a:gd name="connsiteY7-256" fmla="*/ 52089 h 6723246"/>
              <a:gd name="connsiteX0-257" fmla="*/ 1713653 w 28972655"/>
              <a:gd name="connsiteY0-258" fmla="*/ 52089 h 6723246"/>
              <a:gd name="connsiteX1-259" fmla="*/ 23838336 w 28972655"/>
              <a:gd name="connsiteY1-260" fmla="*/ 0 h 6723246"/>
              <a:gd name="connsiteX2-261" fmla="*/ 28972655 w 28972655"/>
              <a:gd name="connsiteY2-262" fmla="*/ 2921819 h 6723246"/>
              <a:gd name="connsiteX3-263" fmla="*/ 24616550 w 28972655"/>
              <a:gd name="connsiteY3-264" fmla="*/ 1198786 h 6723246"/>
              <a:gd name="connsiteX4-265" fmla="*/ 24761208 w 28972655"/>
              <a:gd name="connsiteY4-266" fmla="*/ 1948927 h 6723246"/>
              <a:gd name="connsiteX5-267" fmla="*/ 6043208 w 28972655"/>
              <a:gd name="connsiteY5-268" fmla="*/ 6723246 h 6723246"/>
              <a:gd name="connsiteX6-269" fmla="*/ 0 w 28972655"/>
              <a:gd name="connsiteY6-270" fmla="*/ 3143354 h 6723246"/>
              <a:gd name="connsiteX7-271" fmla="*/ 1713653 w 28972655"/>
              <a:gd name="connsiteY7-272" fmla="*/ 52089 h 6723246"/>
              <a:gd name="connsiteX0-273" fmla="*/ 1713653 w 24761208"/>
              <a:gd name="connsiteY0-274" fmla="*/ 138520 h 6809677"/>
              <a:gd name="connsiteX1-275" fmla="*/ 23838336 w 24761208"/>
              <a:gd name="connsiteY1-276" fmla="*/ 86431 h 6809677"/>
              <a:gd name="connsiteX2-277" fmla="*/ 24531962 w 24761208"/>
              <a:gd name="connsiteY2-278" fmla="*/ 0 h 6809677"/>
              <a:gd name="connsiteX3-279" fmla="*/ 24616550 w 24761208"/>
              <a:gd name="connsiteY3-280" fmla="*/ 1285217 h 6809677"/>
              <a:gd name="connsiteX4-281" fmla="*/ 24761208 w 24761208"/>
              <a:gd name="connsiteY4-282" fmla="*/ 2035358 h 6809677"/>
              <a:gd name="connsiteX5-283" fmla="*/ 6043208 w 24761208"/>
              <a:gd name="connsiteY5-284" fmla="*/ 6809677 h 6809677"/>
              <a:gd name="connsiteX6-285" fmla="*/ 0 w 24761208"/>
              <a:gd name="connsiteY6-286" fmla="*/ 3229785 h 6809677"/>
              <a:gd name="connsiteX7-287" fmla="*/ 1713653 w 24761208"/>
              <a:gd name="connsiteY7-288" fmla="*/ 138520 h 6809677"/>
              <a:gd name="connsiteX0-289" fmla="*/ 1713653 w 24616550"/>
              <a:gd name="connsiteY0-290" fmla="*/ 138520 h 6809677"/>
              <a:gd name="connsiteX1-291" fmla="*/ 23838336 w 24616550"/>
              <a:gd name="connsiteY1-292" fmla="*/ 86431 h 6809677"/>
              <a:gd name="connsiteX2-293" fmla="*/ 24531962 w 24616550"/>
              <a:gd name="connsiteY2-294" fmla="*/ 0 h 6809677"/>
              <a:gd name="connsiteX3-295" fmla="*/ 24616550 w 24616550"/>
              <a:gd name="connsiteY3-296" fmla="*/ 1285217 h 6809677"/>
              <a:gd name="connsiteX4-297" fmla="*/ 24011421 w 24616550"/>
              <a:gd name="connsiteY4-298" fmla="*/ 1024728 h 6809677"/>
              <a:gd name="connsiteX5-299" fmla="*/ 6043208 w 24616550"/>
              <a:gd name="connsiteY5-300" fmla="*/ 6809677 h 6809677"/>
              <a:gd name="connsiteX6-301" fmla="*/ 0 w 24616550"/>
              <a:gd name="connsiteY6-302" fmla="*/ 3229785 h 6809677"/>
              <a:gd name="connsiteX7-303" fmla="*/ 1713653 w 24616550"/>
              <a:gd name="connsiteY7-304" fmla="*/ 138520 h 6809677"/>
              <a:gd name="connsiteX0-305" fmla="*/ 1713653 w 24531962"/>
              <a:gd name="connsiteY0-306" fmla="*/ 138520 h 6809677"/>
              <a:gd name="connsiteX1-307" fmla="*/ 23838336 w 24531962"/>
              <a:gd name="connsiteY1-308" fmla="*/ 86431 h 6809677"/>
              <a:gd name="connsiteX2-309" fmla="*/ 24531962 w 24531962"/>
              <a:gd name="connsiteY2-310" fmla="*/ 0 h 6809677"/>
              <a:gd name="connsiteX3-311" fmla="*/ 24317943 w 24531962"/>
              <a:gd name="connsiteY3-312" fmla="*/ 801725 h 6809677"/>
              <a:gd name="connsiteX4-313" fmla="*/ 24011421 w 24531962"/>
              <a:gd name="connsiteY4-314" fmla="*/ 1024728 h 6809677"/>
              <a:gd name="connsiteX5-315" fmla="*/ 6043208 w 24531962"/>
              <a:gd name="connsiteY5-316" fmla="*/ 6809677 h 6809677"/>
              <a:gd name="connsiteX6-317" fmla="*/ 0 w 24531962"/>
              <a:gd name="connsiteY6-318" fmla="*/ 3229785 h 6809677"/>
              <a:gd name="connsiteX7-319" fmla="*/ 1713653 w 24531962"/>
              <a:gd name="connsiteY7-320" fmla="*/ 138520 h 6809677"/>
              <a:gd name="connsiteX0-321" fmla="*/ 1713653 w 24531962"/>
              <a:gd name="connsiteY0-322" fmla="*/ 138520 h 3229785"/>
              <a:gd name="connsiteX1-323" fmla="*/ 23838336 w 24531962"/>
              <a:gd name="connsiteY1-324" fmla="*/ 86431 h 3229785"/>
              <a:gd name="connsiteX2-325" fmla="*/ 24531962 w 24531962"/>
              <a:gd name="connsiteY2-326" fmla="*/ 0 h 3229785"/>
              <a:gd name="connsiteX3-327" fmla="*/ 24317943 w 24531962"/>
              <a:gd name="connsiteY3-328" fmla="*/ 801725 h 3229785"/>
              <a:gd name="connsiteX4-329" fmla="*/ 24011421 w 24531962"/>
              <a:gd name="connsiteY4-330" fmla="*/ 1024728 h 3229785"/>
              <a:gd name="connsiteX5-331" fmla="*/ 4525470 w 24531962"/>
              <a:gd name="connsiteY5-332" fmla="*/ 1355926 h 3229785"/>
              <a:gd name="connsiteX6-333" fmla="*/ 0 w 24531962"/>
              <a:gd name="connsiteY6-334" fmla="*/ 3229785 h 3229785"/>
              <a:gd name="connsiteX7-335" fmla="*/ 1713653 w 24531962"/>
              <a:gd name="connsiteY7-336" fmla="*/ 138520 h 3229785"/>
              <a:gd name="connsiteX0-337" fmla="*/ 0 w 22818309"/>
              <a:gd name="connsiteY0-338" fmla="*/ 138520 h 1355926"/>
              <a:gd name="connsiteX1-339" fmla="*/ 22124683 w 22818309"/>
              <a:gd name="connsiteY1-340" fmla="*/ 86431 h 1355926"/>
              <a:gd name="connsiteX2-341" fmla="*/ 22818309 w 22818309"/>
              <a:gd name="connsiteY2-342" fmla="*/ 0 h 1355926"/>
              <a:gd name="connsiteX3-343" fmla="*/ 22604290 w 22818309"/>
              <a:gd name="connsiteY3-344" fmla="*/ 801725 h 1355926"/>
              <a:gd name="connsiteX4-345" fmla="*/ 22297768 w 22818309"/>
              <a:gd name="connsiteY4-346" fmla="*/ 1024728 h 1355926"/>
              <a:gd name="connsiteX5-347" fmla="*/ 2811817 w 22818309"/>
              <a:gd name="connsiteY5-348" fmla="*/ 1355926 h 1355926"/>
              <a:gd name="connsiteX6-349" fmla="*/ 1773546 w 22818309"/>
              <a:gd name="connsiteY6-350" fmla="*/ 576753 h 1355926"/>
              <a:gd name="connsiteX7-351" fmla="*/ 0 w 22818309"/>
              <a:gd name="connsiteY7-352" fmla="*/ 138520 h 1355926"/>
              <a:gd name="connsiteX0-353" fmla="*/ 0 w 21214241"/>
              <a:gd name="connsiteY0-354" fmla="*/ 131356 h 1355926"/>
              <a:gd name="connsiteX1-355" fmla="*/ 20520615 w 21214241"/>
              <a:gd name="connsiteY1-356" fmla="*/ 86431 h 1355926"/>
              <a:gd name="connsiteX2-357" fmla="*/ 21214241 w 21214241"/>
              <a:gd name="connsiteY2-358" fmla="*/ 0 h 1355926"/>
              <a:gd name="connsiteX3-359" fmla="*/ 21000222 w 21214241"/>
              <a:gd name="connsiteY3-360" fmla="*/ 801725 h 1355926"/>
              <a:gd name="connsiteX4-361" fmla="*/ 20693700 w 21214241"/>
              <a:gd name="connsiteY4-362" fmla="*/ 1024728 h 1355926"/>
              <a:gd name="connsiteX5-363" fmla="*/ 1207749 w 21214241"/>
              <a:gd name="connsiteY5-364" fmla="*/ 1355926 h 1355926"/>
              <a:gd name="connsiteX6-365" fmla="*/ 169478 w 21214241"/>
              <a:gd name="connsiteY6-366" fmla="*/ 576753 h 1355926"/>
              <a:gd name="connsiteX7-367" fmla="*/ 0 w 21214241"/>
              <a:gd name="connsiteY7-368" fmla="*/ 131356 h 1355926"/>
              <a:gd name="connsiteX0-369" fmla="*/ 277925 w 21044763"/>
              <a:gd name="connsiteY0-370" fmla="*/ 434105 h 1355926"/>
              <a:gd name="connsiteX1-371" fmla="*/ 20351137 w 21044763"/>
              <a:gd name="connsiteY1-372" fmla="*/ 86431 h 1355926"/>
              <a:gd name="connsiteX2-373" fmla="*/ 21044763 w 21044763"/>
              <a:gd name="connsiteY2-374" fmla="*/ 0 h 1355926"/>
              <a:gd name="connsiteX3-375" fmla="*/ 20830744 w 21044763"/>
              <a:gd name="connsiteY3-376" fmla="*/ 801725 h 1355926"/>
              <a:gd name="connsiteX4-377" fmla="*/ 20524222 w 21044763"/>
              <a:gd name="connsiteY4-378" fmla="*/ 1024728 h 1355926"/>
              <a:gd name="connsiteX5-379" fmla="*/ 1038271 w 21044763"/>
              <a:gd name="connsiteY5-380" fmla="*/ 1355926 h 1355926"/>
              <a:gd name="connsiteX6-381" fmla="*/ 0 w 21044763"/>
              <a:gd name="connsiteY6-382" fmla="*/ 576753 h 1355926"/>
              <a:gd name="connsiteX7-383" fmla="*/ 277925 w 21044763"/>
              <a:gd name="connsiteY7-384" fmla="*/ 434105 h 1355926"/>
              <a:gd name="connsiteX0-385" fmla="*/ 277925 w 21044763"/>
              <a:gd name="connsiteY0-386" fmla="*/ 434105 h 1355926"/>
              <a:gd name="connsiteX1-387" fmla="*/ 15156818 w 21044763"/>
              <a:gd name="connsiteY1-388" fmla="*/ 153959 h 1355926"/>
              <a:gd name="connsiteX2-389" fmla="*/ 21044763 w 21044763"/>
              <a:gd name="connsiteY2-390" fmla="*/ 0 h 1355926"/>
              <a:gd name="connsiteX3-391" fmla="*/ 20830744 w 21044763"/>
              <a:gd name="connsiteY3-392" fmla="*/ 801725 h 1355926"/>
              <a:gd name="connsiteX4-393" fmla="*/ 20524222 w 21044763"/>
              <a:gd name="connsiteY4-394" fmla="*/ 1024728 h 1355926"/>
              <a:gd name="connsiteX5-395" fmla="*/ 1038271 w 21044763"/>
              <a:gd name="connsiteY5-396" fmla="*/ 1355926 h 1355926"/>
              <a:gd name="connsiteX6-397" fmla="*/ 0 w 21044763"/>
              <a:gd name="connsiteY6-398" fmla="*/ 576753 h 1355926"/>
              <a:gd name="connsiteX7-399" fmla="*/ 277925 w 21044763"/>
              <a:gd name="connsiteY7-400" fmla="*/ 434105 h 1355926"/>
              <a:gd name="connsiteX0-401" fmla="*/ 277925 w 21044763"/>
              <a:gd name="connsiteY0-402" fmla="*/ 434105 h 1355926"/>
              <a:gd name="connsiteX1-403" fmla="*/ 15156818 w 21044763"/>
              <a:gd name="connsiteY1-404" fmla="*/ 153959 h 1355926"/>
              <a:gd name="connsiteX2-405" fmla="*/ 21044763 w 21044763"/>
              <a:gd name="connsiteY2-406" fmla="*/ 0 h 1355926"/>
              <a:gd name="connsiteX3-407" fmla="*/ 20830744 w 21044763"/>
              <a:gd name="connsiteY3-408" fmla="*/ 801725 h 1355926"/>
              <a:gd name="connsiteX4-409" fmla="*/ 14861878 w 21044763"/>
              <a:gd name="connsiteY4-410" fmla="*/ 1133132 h 1355926"/>
              <a:gd name="connsiteX5-411" fmla="*/ 1038271 w 21044763"/>
              <a:gd name="connsiteY5-412" fmla="*/ 1355926 h 1355926"/>
              <a:gd name="connsiteX6-413" fmla="*/ 0 w 21044763"/>
              <a:gd name="connsiteY6-414" fmla="*/ 576753 h 1355926"/>
              <a:gd name="connsiteX7-415" fmla="*/ 277925 w 21044763"/>
              <a:gd name="connsiteY7-416" fmla="*/ 434105 h 1355926"/>
              <a:gd name="connsiteX0-417" fmla="*/ 277925 w 21044763"/>
              <a:gd name="connsiteY0-418" fmla="*/ 434105 h 1355926"/>
              <a:gd name="connsiteX1-419" fmla="*/ 15156818 w 21044763"/>
              <a:gd name="connsiteY1-420" fmla="*/ 153959 h 1355926"/>
              <a:gd name="connsiteX2-421" fmla="*/ 21044763 w 21044763"/>
              <a:gd name="connsiteY2-422" fmla="*/ 0 h 1355926"/>
              <a:gd name="connsiteX3-423" fmla="*/ 15097959 w 21044763"/>
              <a:gd name="connsiteY3-424" fmla="*/ 647253 h 1355926"/>
              <a:gd name="connsiteX4-425" fmla="*/ 14861878 w 21044763"/>
              <a:gd name="connsiteY4-426" fmla="*/ 1133132 h 1355926"/>
              <a:gd name="connsiteX5-427" fmla="*/ 1038271 w 21044763"/>
              <a:gd name="connsiteY5-428" fmla="*/ 1355926 h 1355926"/>
              <a:gd name="connsiteX6-429" fmla="*/ 0 w 21044763"/>
              <a:gd name="connsiteY6-430" fmla="*/ 576753 h 1355926"/>
              <a:gd name="connsiteX7-431" fmla="*/ 277925 w 21044763"/>
              <a:gd name="connsiteY7-432" fmla="*/ 434105 h 1355926"/>
              <a:gd name="connsiteX0-433" fmla="*/ 277925 w 15424685"/>
              <a:gd name="connsiteY0-434" fmla="*/ 280146 h 1201967"/>
              <a:gd name="connsiteX1-435" fmla="*/ 15156818 w 15424685"/>
              <a:gd name="connsiteY1-436" fmla="*/ 0 h 1201967"/>
              <a:gd name="connsiteX2-437" fmla="*/ 15424685 w 15424685"/>
              <a:gd name="connsiteY2-438" fmla="*/ 112173 h 1201967"/>
              <a:gd name="connsiteX3-439" fmla="*/ 15097959 w 15424685"/>
              <a:gd name="connsiteY3-440" fmla="*/ 493294 h 1201967"/>
              <a:gd name="connsiteX4-441" fmla="*/ 14861878 w 15424685"/>
              <a:gd name="connsiteY4-442" fmla="*/ 979173 h 1201967"/>
              <a:gd name="connsiteX5-443" fmla="*/ 1038271 w 15424685"/>
              <a:gd name="connsiteY5-444" fmla="*/ 1201967 h 1201967"/>
              <a:gd name="connsiteX6-445" fmla="*/ 0 w 15424685"/>
              <a:gd name="connsiteY6-446" fmla="*/ 422794 h 1201967"/>
              <a:gd name="connsiteX7-447" fmla="*/ 277925 w 15424685"/>
              <a:gd name="connsiteY7-448" fmla="*/ 280146 h 12019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5424685" h="1201967">
                <a:moveTo>
                  <a:pt x="277925" y="280146"/>
                </a:moveTo>
                <a:lnTo>
                  <a:pt x="15156818" y="0"/>
                </a:lnTo>
                <a:lnTo>
                  <a:pt x="15424685" y="112173"/>
                </a:lnTo>
                <a:lnTo>
                  <a:pt x="15097959" y="493294"/>
                </a:lnTo>
                <a:lnTo>
                  <a:pt x="14861878" y="979173"/>
                </a:lnTo>
                <a:lnTo>
                  <a:pt x="1038271" y="1201967"/>
                </a:lnTo>
                <a:lnTo>
                  <a:pt x="0" y="422794"/>
                </a:lnTo>
                <a:lnTo>
                  <a:pt x="277925" y="280146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8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"/>
                                        <p:tgtEl>
                                          <p:spTgt spid="1048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48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"/>
                                        <p:tgtEl>
                                          <p:spTgt spid="1048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9"/>
                                        <p:tgtEl>
                                          <p:spTgt spid="3145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2"/>
                                        <p:tgtEl>
                                          <p:spTgt spid="1048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8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88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8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8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8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88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88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88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8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8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">
    <p:spTree>
      <p:nvGrpSpPr>
        <p:cNvPr id="31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60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Team</a:t>
            </a:r>
            <a:r>
              <a:rPr dirty="0" lang="es-ES_tradnl" smtClean="0"/>
              <a:t> Social Networks</a:t>
            </a:r>
            <a:endParaRPr dirty="0" lang="es-ES_tradnl" smtClean="0"/>
          </a:p>
        </p:txBody>
      </p:sp>
      <p:cxnSp>
        <p:nvCxnSpPr>
          <p:cNvPr id="314583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0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602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914199" y="8113115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603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1896443" y="3185592"/>
            <a:ext cx="4496060" cy="4495475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51604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914199" y="8761189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34" name="Straight Connector 39"/>
          <p:cNvCxnSpPr>
            <a:cxnSpLocks/>
          </p:cNvCxnSpPr>
          <p:nvPr userDrawn="1"/>
        </p:nvCxnSpPr>
        <p:spPr>
          <a:xfrm>
            <a:off x="1896443" y="9553275"/>
            <a:ext cx="4495302" cy="0"/>
          </a:xfrm>
          <a:prstGeom prst="line"/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05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896443" y="9769299"/>
            <a:ext cx="4495302" cy="230425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160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2112467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07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317483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0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425495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0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33507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10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7211227" y="8113115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611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7193471" y="3185592"/>
            <a:ext cx="4496060" cy="4495475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5161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7211227" y="8761189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35" name="Straight Connector 57"/>
          <p:cNvCxnSpPr>
            <a:cxnSpLocks/>
          </p:cNvCxnSpPr>
          <p:nvPr userDrawn="1"/>
        </p:nvCxnSpPr>
        <p:spPr>
          <a:xfrm>
            <a:off x="7193471" y="9553275"/>
            <a:ext cx="4495302" cy="0"/>
          </a:xfrm>
          <a:prstGeom prst="line"/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13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7193471" y="9769299"/>
            <a:ext cx="4495302" cy="230425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1614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7409495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15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847185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16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55197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17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063209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1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2611827" y="8113115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619" name="Picture Placeholder 2"/>
          <p:cNvSpPr>
            <a:spLocks noGrp="1"/>
          </p:cNvSpPr>
          <p:nvPr>
            <p:ph type="pic" sz="quarter" idx="66"/>
          </p:nvPr>
        </p:nvSpPr>
        <p:spPr>
          <a:xfrm>
            <a:off x="12594071" y="3185592"/>
            <a:ext cx="4496060" cy="4495475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51620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12611827" y="8761189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36" name="Straight Connector 66"/>
          <p:cNvCxnSpPr>
            <a:cxnSpLocks/>
          </p:cNvCxnSpPr>
          <p:nvPr userDrawn="1"/>
        </p:nvCxnSpPr>
        <p:spPr>
          <a:xfrm>
            <a:off x="12594071" y="9553275"/>
            <a:ext cx="4495302" cy="0"/>
          </a:xfrm>
          <a:prstGeom prst="line"/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21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12594071" y="9769299"/>
            <a:ext cx="4495302" cy="230425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1622" name="Text Placeholder 7"/>
          <p:cNvSpPr>
            <a:spLocks noGrp="1"/>
          </p:cNvSpPr>
          <p:nvPr>
            <p:ph type="body" sz="quarter" idx="69" hasCustomPrompt="1"/>
          </p:nvPr>
        </p:nvSpPr>
        <p:spPr>
          <a:xfrm>
            <a:off x="12810095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23" name="Text Placeholder 7"/>
          <p:cNvSpPr>
            <a:spLocks noGrp="1"/>
          </p:cNvSpPr>
          <p:nvPr>
            <p:ph type="body" sz="quarter" idx="70" hasCustomPrompt="1"/>
          </p:nvPr>
        </p:nvSpPr>
        <p:spPr>
          <a:xfrm>
            <a:off x="1387245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24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1495257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2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16032698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26" name="Text Placeholder 7"/>
          <p:cNvSpPr>
            <a:spLocks noGrp="1"/>
          </p:cNvSpPr>
          <p:nvPr>
            <p:ph type="body" sz="quarter" idx="73" hasCustomPrompt="1"/>
          </p:nvPr>
        </p:nvSpPr>
        <p:spPr>
          <a:xfrm>
            <a:off x="18300459" y="8113115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26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51627" name="Picture Placeholder 2"/>
          <p:cNvSpPr>
            <a:spLocks noGrp="1"/>
          </p:cNvSpPr>
          <p:nvPr>
            <p:ph type="pic" sz="quarter" idx="74"/>
          </p:nvPr>
        </p:nvSpPr>
        <p:spPr>
          <a:xfrm>
            <a:off x="18282703" y="3185592"/>
            <a:ext cx="4496060" cy="4495475"/>
          </a:xfrm>
          <a:prstGeom prst="ellipse"/>
          <a:ln>
            <a:noFill/>
          </a:ln>
        </p:spPr>
        <p:txBody>
          <a:bodyPr anchor="t" bIns="121850" lIns="243703" rIns="243703" tIns="121850">
            <a:normAutofit/>
          </a:bodyPr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id-ID"/>
          </a:p>
        </p:txBody>
      </p:sp>
      <p:sp>
        <p:nvSpPr>
          <p:cNvPr id="1051628" name="Text Placeholder 7"/>
          <p:cNvSpPr>
            <a:spLocks noGrp="1"/>
          </p:cNvSpPr>
          <p:nvPr>
            <p:ph type="body" sz="quarter" idx="75" hasCustomPrompt="1"/>
          </p:nvPr>
        </p:nvSpPr>
        <p:spPr>
          <a:xfrm>
            <a:off x="18300459" y="8761189"/>
            <a:ext cx="4478304" cy="64807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837" name="Straight Connector 75"/>
          <p:cNvCxnSpPr>
            <a:cxnSpLocks/>
          </p:cNvCxnSpPr>
          <p:nvPr userDrawn="1"/>
        </p:nvCxnSpPr>
        <p:spPr>
          <a:xfrm>
            <a:off x="18282703" y="9553275"/>
            <a:ext cx="4495302" cy="0"/>
          </a:xfrm>
          <a:prstGeom prst="line"/>
          <a:ln w="285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29" name="Text Placeholder 2"/>
          <p:cNvSpPr>
            <a:spLocks noGrp="1"/>
          </p:cNvSpPr>
          <p:nvPr>
            <p:ph type="body" sz="quarter" idx="76" hasCustomPrompt="1"/>
          </p:nvPr>
        </p:nvSpPr>
        <p:spPr>
          <a:xfrm>
            <a:off x="18282703" y="9769299"/>
            <a:ext cx="4495302" cy="230425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made to win.</a:t>
            </a:r>
            <a:endParaRPr dirty="0" lang="en-US"/>
          </a:p>
        </p:txBody>
      </p:sp>
      <p:sp>
        <p:nvSpPr>
          <p:cNvPr id="1051630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8498727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31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956109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32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2064121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33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21721330" y="12217571"/>
            <a:ext cx="840420" cy="864096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6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2"/>
                                        <p:tgtEl>
                                          <p:spTgt spid="1051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51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5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7"/>
                                        <p:tgtEl>
                                          <p:spTgt spid="1051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051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51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6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200"/>
                            </p:stCondLst>
                            <p:childTnLst>
                              <p:par>
                                <p:cTn fill="hold" id="3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39"/>
                                        <p:tgtEl>
                                          <p:spTgt spid="3145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3"/>
                                        <p:tgtEl>
                                          <p:spTgt spid="1051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4"/>
                                        <p:tgtEl>
                                          <p:spTgt spid="1051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5"/>
                                        <p:tgtEl>
                                          <p:spTgt spid="1051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1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51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51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51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51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51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51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3"/>
                                        <p:tgtEl>
                                          <p:spTgt spid="1051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51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51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9"/>
                                        <p:tgtEl>
                                          <p:spTgt spid="1051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0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7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51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51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6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8"/>
                                        <p:tgtEl>
                                          <p:spTgt spid="10516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9"/>
                                        <p:tgtEl>
                                          <p:spTgt spid="10516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0"/>
                                        <p:tgtEl>
                                          <p:spTgt spid="1051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1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1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6200"/>
                            </p:stCondLst>
                            <p:childTnLst>
                              <p:par>
                                <p:cTn fill="hold" id="88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90"/>
                                        <p:tgtEl>
                                          <p:spTgt spid="3145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4"/>
                                        <p:tgtEl>
                                          <p:spTgt spid="1051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5"/>
                                        <p:tgtEl>
                                          <p:spTgt spid="1051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6"/>
                                        <p:tgtEl>
                                          <p:spTgt spid="1051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1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1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1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1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2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4"/>
                                        <p:tgtEl>
                                          <p:spTgt spid="1051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27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29"/>
                                        <p:tgtEl>
                                          <p:spTgt spid="1051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0"/>
                                        <p:tgtEl>
                                          <p:spTgt spid="1051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1"/>
                                        <p:tgtEl>
                                          <p:spTgt spid="1051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2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3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5"/>
                                        <p:tgtEl>
                                          <p:spTgt spid="10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8">
                            <p:stCondLst>
                              <p:cond delay="10200"/>
                            </p:stCondLst>
                            <p:childTnLst>
                              <p:par>
                                <p:cTn fill="hold" id="13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41"/>
                                        <p:tgtEl>
                                          <p:spTgt spid="3145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2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45"/>
                                        <p:tgtEl>
                                          <p:spTgt spid="1051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6"/>
                                        <p:tgtEl>
                                          <p:spTgt spid="1051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47"/>
                                        <p:tgtEl>
                                          <p:spTgt spid="1051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8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4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1"/>
                                        <p:tgtEl>
                                          <p:spTgt spid="105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2"/>
                                        <p:tgtEl>
                                          <p:spTgt spid="105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3"/>
                                        <p:tgtEl>
                                          <p:spTgt spid="1051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4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5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7"/>
                                        <p:tgtEl>
                                          <p:spTgt spid="1051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8"/>
                                        <p:tgtEl>
                                          <p:spTgt spid="1051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9"/>
                                        <p:tgtEl>
                                          <p:spTgt spid="10516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0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6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3"/>
                                        <p:tgtEl>
                                          <p:spTgt spid="1051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4"/>
                                        <p:tgtEl>
                                          <p:spTgt spid="1051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5"/>
                                        <p:tgtEl>
                                          <p:spTgt spid="1051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6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6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9"/>
                                        <p:tgtEl>
                                          <p:spTgt spid="105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0"/>
                                        <p:tgtEl>
                                          <p:spTgt spid="105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1"/>
                                        <p:tgtEl>
                                          <p:spTgt spid="105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2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7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5"/>
                                        <p:tgtEl>
                                          <p:spTgt spid="1051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76"/>
                                        <p:tgtEl>
                                          <p:spTgt spid="1051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7"/>
                                        <p:tgtEl>
                                          <p:spTgt spid="10516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78" nodePh="1" nodeType="withEffect" presetClass="entr" presetID="53" presetSubtype="16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17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80"/>
                                        <p:tgtEl>
                                          <p:spTgt spid="10516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1"/>
                                        <p:tgtEl>
                                          <p:spTgt spid="10516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82"/>
                                        <p:tgtEl>
                                          <p:spTgt spid="1051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3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8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6"/>
                                        <p:tgtEl>
                                          <p:spTgt spid="1051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7"/>
                                        <p:tgtEl>
                                          <p:spTgt spid="1051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8"/>
                                        <p:tgtEl>
                                          <p:spTgt spid="10516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9">
                            <p:stCondLst>
                              <p:cond delay="14200"/>
                            </p:stCondLst>
                            <p:childTnLst>
                              <p:par>
                                <p:cTn fill="hold" id="19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92"/>
                                        <p:tgtEl>
                                          <p:spTgt spid="3145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3">
                            <p:stCondLst>
                              <p:cond delay="14700"/>
                            </p:stCondLst>
                            <p:childTnLst>
                              <p:par>
                                <p:cTn fill="hold" grpId="0" id="1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96"/>
                                        <p:tgtEl>
                                          <p:spTgt spid="1051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97"/>
                                        <p:tgtEl>
                                          <p:spTgt spid="1051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98"/>
                                        <p:tgtEl>
                                          <p:spTgt spid="10516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9">
                            <p:stCondLst>
                              <p:cond delay="15200"/>
                            </p:stCondLst>
                            <p:childTnLst>
                              <p:par>
                                <p:cTn fill="hold" grpId="0" id="2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2"/>
                                        <p:tgtEl>
                                          <p:spTgt spid="1051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3"/>
                                        <p:tgtEl>
                                          <p:spTgt spid="1051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04"/>
                                        <p:tgtEl>
                                          <p:spTgt spid="10516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5">
                            <p:stCondLst>
                              <p:cond delay="15700"/>
                            </p:stCondLst>
                            <p:childTnLst>
                              <p:par>
                                <p:cTn fill="hold" grpId="0" id="2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8"/>
                                        <p:tgtEl>
                                          <p:spTgt spid="1051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9"/>
                                        <p:tgtEl>
                                          <p:spTgt spid="1051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0"/>
                                        <p:tgtEl>
                                          <p:spTgt spid="1051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1">
                            <p:stCondLst>
                              <p:cond delay="16200"/>
                            </p:stCondLst>
                            <p:childTnLst>
                              <p:par>
                                <p:cTn fill="hold" grpId="0" id="2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14"/>
                                        <p:tgtEl>
                                          <p:spTgt spid="1051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15"/>
                                        <p:tgtEl>
                                          <p:spTgt spid="1051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6"/>
                                        <p:tgtEl>
                                          <p:spTgt spid="1051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7">
                            <p:stCondLst>
                              <p:cond delay="16700"/>
                            </p:stCondLst>
                            <p:childTnLst>
                              <p:par>
                                <p:cTn fill="hold" grpId="0" id="2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0"/>
                                        <p:tgtEl>
                                          <p:spTgt spid="1051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21"/>
                                        <p:tgtEl>
                                          <p:spTgt spid="1051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22"/>
                                        <p:tgtEl>
                                          <p:spTgt spid="1051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60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60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6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6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0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60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60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0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03" grpId="0"/>
      <p:bldP spid="105160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6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6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0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1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11" grpId="0"/>
      <p:bldP spid="105161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1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1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6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6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1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1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19" grpId="0"/>
      <p:bldP spid="105162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2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6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6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2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2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2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2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2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27" grpId="0"/>
      <p:bldP spid="105162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2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2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6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6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">
    <p:spTree>
      <p:nvGrpSpPr>
        <p:cNvPr id="2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6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81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6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63" name="Rounded Rectangle 25"/>
          <p:cNvSpPr/>
          <p:nvPr userDrawn="1"/>
        </p:nvSpPr>
        <p:spPr>
          <a:xfrm>
            <a:off x="1559484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6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663799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6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3270650" y="3996263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6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270650" y="4726082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367" name="Rounded Rectangle 29"/>
          <p:cNvSpPr/>
          <p:nvPr userDrawn="1"/>
        </p:nvSpPr>
        <p:spPr>
          <a:xfrm>
            <a:off x="12697644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6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801959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6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4408809" y="3996263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7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4408809" y="4726082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371" name="Rounded Rectangle 33"/>
          <p:cNvSpPr/>
          <p:nvPr userDrawn="1"/>
        </p:nvSpPr>
        <p:spPr>
          <a:xfrm>
            <a:off x="1559484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7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663799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73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3270650" y="697653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74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3270650" y="7706350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375" name="Rounded Rectangle 37"/>
          <p:cNvSpPr/>
          <p:nvPr userDrawn="1"/>
        </p:nvSpPr>
        <p:spPr>
          <a:xfrm>
            <a:off x="12697644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7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801959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7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4408809" y="697653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7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4408809" y="7706350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379" name="Rounded Rectangle 41"/>
          <p:cNvSpPr/>
          <p:nvPr userDrawn="1"/>
        </p:nvSpPr>
        <p:spPr>
          <a:xfrm>
            <a:off x="1536906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80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641218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81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3248071" y="993422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82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3248071" y="10664038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383" name="Rounded Rectangle 45"/>
          <p:cNvSpPr/>
          <p:nvPr userDrawn="1"/>
        </p:nvSpPr>
        <p:spPr>
          <a:xfrm>
            <a:off x="12697644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84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801959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85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4408809" y="993422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86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4408809" y="10664038"/>
            <a:ext cx="8280001" cy="1666572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1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13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1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1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51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51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1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513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1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1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1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1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1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13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1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3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3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1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1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1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1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1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1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13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3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3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1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3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51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3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3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51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1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51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5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1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1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51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1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6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6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6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63" grpId="0" animBg="1"/>
      <p:bldP spid="10513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67" grpId="0" animBg="1"/>
      <p:bldP spid="10513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1" grpId="0" animBg="1"/>
      <p:bldP spid="10513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5" grpId="0" animBg="1"/>
      <p:bldP spid="105137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79" grpId="0" animBg="1"/>
      <p:bldP spid="105138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8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8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83" grpId="0" animBg="1"/>
      <p:bldP spid="105138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8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3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38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2">
    <p:spTree>
      <p:nvGrpSpPr>
        <p:cNvPr id="2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3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cxnSp>
        <p:nvCxnSpPr>
          <p:cNvPr id="314578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3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34" name="Rounded Rectangle 25"/>
          <p:cNvSpPr/>
          <p:nvPr userDrawn="1"/>
        </p:nvSpPr>
        <p:spPr>
          <a:xfrm>
            <a:off x="10199945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35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304258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36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54151" y="3996263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3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54151" y="4726082"/>
            <a:ext cx="8280001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0838" name="Rounded Rectangle 29"/>
          <p:cNvSpPr/>
          <p:nvPr userDrawn="1"/>
        </p:nvSpPr>
        <p:spPr>
          <a:xfrm>
            <a:off x="12697644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39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801959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40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4408809" y="3996263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41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4408809" y="4726082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0842" name="Rounded Rectangle 33"/>
          <p:cNvSpPr/>
          <p:nvPr userDrawn="1"/>
        </p:nvSpPr>
        <p:spPr>
          <a:xfrm>
            <a:off x="10199945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4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0304258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44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54151" y="697653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45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54151" y="7706350"/>
            <a:ext cx="8280001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0846" name="Rounded Rectangle 37"/>
          <p:cNvSpPr/>
          <p:nvPr userDrawn="1"/>
        </p:nvSpPr>
        <p:spPr>
          <a:xfrm>
            <a:off x="12697644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47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801959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48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4408809" y="697653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49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4408809" y="7706350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0850" name="Rounded Rectangle 41"/>
          <p:cNvSpPr/>
          <p:nvPr userDrawn="1"/>
        </p:nvSpPr>
        <p:spPr>
          <a:xfrm>
            <a:off x="10177364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51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0281679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52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993422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53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31573" y="10664038"/>
            <a:ext cx="8280001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0854" name="Rounded Rectangle 45"/>
          <p:cNvSpPr/>
          <p:nvPr userDrawn="1"/>
        </p:nvSpPr>
        <p:spPr>
          <a:xfrm>
            <a:off x="12697644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55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801959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56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4408809" y="993422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857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4408809" y="10664038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0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0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0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0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0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08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8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508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50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0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50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0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8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08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0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0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08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0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0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0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0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8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08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0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0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0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0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0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0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0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8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08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0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0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0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0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0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0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0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8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08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0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0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0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0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0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0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0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0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0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50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08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08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50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0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0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50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0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50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0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0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50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08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3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3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3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83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8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34" grpId="0" animBg="1"/>
      <p:bldP spid="105083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3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38" grpId="0" animBg="1"/>
      <p:bldP spid="105083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2" grpId="0" animBg="1"/>
      <p:bldP spid="10508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6" grpId="0" animBg="1"/>
      <p:bldP spid="10508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0" grpId="0" animBg="1"/>
      <p:bldP spid="10508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4" grpId="0" animBg="1"/>
      <p:bldP spid="105085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5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5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1">
    <p:spTree>
      <p:nvGrpSpPr>
        <p:cNvPr id="30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30" name="Picture Placeholder 10"/>
          <p:cNvSpPr>
            <a:spLocks noGrp="1"/>
          </p:cNvSpPr>
          <p:nvPr>
            <p:ph type="pic" sz="quarter" idx="30"/>
          </p:nvPr>
        </p:nvSpPr>
        <p:spPr>
          <a:xfrm>
            <a:off x="-21066" y="-54768"/>
            <a:ext cx="11545516" cy="13770768"/>
          </a:xfrm>
          <a:custGeom>
            <a:avLst/>
            <a:ahLst/>
            <a:rect l="l" t="t" r="r" b="b"/>
            <a:pathLst>
              <a:path w="11545516" h="13770768">
                <a:moveTo>
                  <a:pt x="0" y="0"/>
                </a:moveTo>
                <a:lnTo>
                  <a:pt x="11545516" y="0"/>
                </a:lnTo>
                <a:lnTo>
                  <a:pt x="11545516" y="4105067"/>
                </a:lnTo>
                <a:lnTo>
                  <a:pt x="11462824" y="4109243"/>
                </a:lnTo>
                <a:cubicBezTo>
                  <a:pt x="10995307" y="4156722"/>
                  <a:pt x="10630477" y="4551555"/>
                  <a:pt x="10630477" y="5031598"/>
                </a:cubicBezTo>
                <a:cubicBezTo>
                  <a:pt x="10630477" y="5511641"/>
                  <a:pt x="10995307" y="5906475"/>
                  <a:pt x="11462824" y="5953954"/>
                </a:cubicBezTo>
                <a:lnTo>
                  <a:pt x="11545516" y="5958129"/>
                </a:lnTo>
                <a:lnTo>
                  <a:pt x="11545516" y="6355239"/>
                </a:lnTo>
                <a:lnTo>
                  <a:pt x="11462824" y="6359415"/>
                </a:lnTo>
                <a:cubicBezTo>
                  <a:pt x="10995307" y="6406894"/>
                  <a:pt x="10630477" y="6801727"/>
                  <a:pt x="10630477" y="7281770"/>
                </a:cubicBezTo>
                <a:cubicBezTo>
                  <a:pt x="10630477" y="7761813"/>
                  <a:pt x="10995307" y="8156647"/>
                  <a:pt x="11462824" y="8204126"/>
                </a:cubicBezTo>
                <a:lnTo>
                  <a:pt x="11545516" y="8208301"/>
                </a:lnTo>
                <a:lnTo>
                  <a:pt x="11545516" y="8587487"/>
                </a:lnTo>
                <a:lnTo>
                  <a:pt x="11462824" y="8591663"/>
                </a:lnTo>
                <a:cubicBezTo>
                  <a:pt x="10995307" y="8639142"/>
                  <a:pt x="10630477" y="9033975"/>
                  <a:pt x="10630477" y="9514018"/>
                </a:cubicBezTo>
                <a:cubicBezTo>
                  <a:pt x="10630477" y="9994061"/>
                  <a:pt x="10995307" y="10388894"/>
                  <a:pt x="11462824" y="10436373"/>
                </a:cubicBezTo>
                <a:lnTo>
                  <a:pt x="11545516" y="10440549"/>
                </a:lnTo>
                <a:lnTo>
                  <a:pt x="11545516" y="10801811"/>
                </a:lnTo>
                <a:lnTo>
                  <a:pt x="11462824" y="10805987"/>
                </a:lnTo>
                <a:cubicBezTo>
                  <a:pt x="10995307" y="10853466"/>
                  <a:pt x="10630477" y="11248299"/>
                  <a:pt x="10630477" y="11728342"/>
                </a:cubicBezTo>
                <a:cubicBezTo>
                  <a:pt x="10630477" y="12208385"/>
                  <a:pt x="10995307" y="12603218"/>
                  <a:pt x="11462824" y="12650697"/>
                </a:cubicBezTo>
                <a:lnTo>
                  <a:pt x="11545516" y="12654873"/>
                </a:lnTo>
                <a:lnTo>
                  <a:pt x="11545516" y="13770768"/>
                </a:lnTo>
                <a:lnTo>
                  <a:pt x="0" y="13770768"/>
                </a:ln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5143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2727086" y="656888"/>
            <a:ext cx="10445990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cxnSp>
        <p:nvCxnSpPr>
          <p:cNvPr id="3145825" name="Straight Connector 146"/>
          <p:cNvCxnSpPr>
            <a:cxnSpLocks/>
          </p:cNvCxnSpPr>
          <p:nvPr userDrawn="1"/>
        </p:nvCxnSpPr>
        <p:spPr>
          <a:xfrm flipH="1">
            <a:off x="16260307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3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2727086" y="2008613"/>
            <a:ext cx="1044599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33" name="Rounded Rectangle 25"/>
          <p:cNvSpPr/>
          <p:nvPr userDrawn="1"/>
        </p:nvSpPr>
        <p:spPr>
          <a:xfrm>
            <a:off x="10807481" y="423114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43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911794" y="444493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3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2792229" y="4140279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43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2792229" y="4870098"/>
            <a:ext cx="10463155" cy="1023860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37" name="Rounded Rectangle 29"/>
          <p:cNvSpPr/>
          <p:nvPr userDrawn="1"/>
        </p:nvSpPr>
        <p:spPr>
          <a:xfrm>
            <a:off x="10784869" y="6503763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43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0889184" y="6717549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3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2752486" y="6328457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44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2752486" y="7058276"/>
            <a:ext cx="10463155" cy="1023860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41" name="Rounded Rectangle 33"/>
          <p:cNvSpPr/>
          <p:nvPr userDrawn="1"/>
        </p:nvSpPr>
        <p:spPr>
          <a:xfrm>
            <a:off x="10807481" y="8723580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44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0911794" y="8937366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43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2792229" y="8488697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444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2792229" y="9218516"/>
            <a:ext cx="10463155" cy="1023860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45" name="Rounded Rectangle 37"/>
          <p:cNvSpPr/>
          <p:nvPr userDrawn="1"/>
        </p:nvSpPr>
        <p:spPr>
          <a:xfrm>
            <a:off x="10807481" y="1096261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44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0911796" y="1117640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4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2769651" y="10674584"/>
            <a:ext cx="1044599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44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2769651" y="11404403"/>
            <a:ext cx="10445990" cy="998213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1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0" nodePh="1" nodeType="withEffect" presetClass="entr" presetID="2" presetSubtype="8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2"/>
                                        <p:tgtEl>
                                          <p:spTgt spid="10514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3"/>
                                        <p:tgtEl>
                                          <p:spTgt spid="10514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514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4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5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51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5"/>
                                        <p:tgtEl>
                                          <p:spTgt spid="1051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9"/>
                                        <p:tgtEl>
                                          <p:spTgt spid="1051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51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2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5"/>
                                        <p:tgtEl>
                                          <p:spTgt spid="1051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51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4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4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3"/>
                                        <p:tgtEl>
                                          <p:spTgt spid="105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1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9"/>
                                        <p:tgtEl>
                                          <p:spTgt spid="1051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0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1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5"/>
                                        <p:tgtEl>
                                          <p:spTgt spid="10514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6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1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51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2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514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4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1"/>
                                        <p:tgtEl>
                                          <p:spTgt spid="1051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3"/>
                                        <p:tgtEl>
                                          <p:spTgt spid="1051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5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9"/>
                                        <p:tgtEl>
                                          <p:spTgt spid="1051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0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9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5"/>
                                        <p:tgtEl>
                                          <p:spTgt spid="1051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6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1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1"/>
                                        <p:tgtEl>
                                          <p:spTgt spid="1051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2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0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5"/>
                                        <p:tgtEl>
                                          <p:spTgt spid="105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7"/>
                                        <p:tgtEl>
                                          <p:spTgt spid="1051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8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1"/>
                                        <p:tgtEl>
                                          <p:spTgt spid="1051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3"/>
                                        <p:tgtEl>
                                          <p:spTgt spid="1051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4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7"/>
                                        <p:tgtEl>
                                          <p:spTgt spid="1051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9"/>
                                        <p:tgtEl>
                                          <p:spTgt spid="1051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30" grpId="0"/>
      <p:bldP spid="105143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43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4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3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43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4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33" grpId="0" animBg="1"/>
      <p:bldP spid="105143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3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3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37" grpId="0" animBg="1"/>
      <p:bldP spid="105143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3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1" grpId="0" animBg="1"/>
      <p:bldP spid="105144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5" grpId="0" animBg="1"/>
      <p:bldP spid="10514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4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4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44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2">
    <p:spTree>
      <p:nvGrpSpPr>
        <p:cNvPr id="2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60" name="Picture Placeholder 10"/>
          <p:cNvSpPr>
            <a:spLocks noGrp="1"/>
          </p:cNvSpPr>
          <p:nvPr>
            <p:ph type="pic" sz="quarter" idx="30"/>
          </p:nvPr>
        </p:nvSpPr>
        <p:spPr>
          <a:xfrm>
            <a:off x="12841659" y="-54768"/>
            <a:ext cx="11545517" cy="13770768"/>
          </a:xfrm>
          <a:custGeom>
            <a:avLst/>
            <a:ahLst/>
            <a:rect l="l" t="t" r="r" b="b"/>
            <a:pathLst>
              <a:path w="11545517" h="13770768">
                <a:moveTo>
                  <a:pt x="0" y="0"/>
                </a:moveTo>
                <a:lnTo>
                  <a:pt x="11545517" y="0"/>
                </a:lnTo>
                <a:lnTo>
                  <a:pt x="11545517" y="13770768"/>
                </a:lnTo>
                <a:lnTo>
                  <a:pt x="0" y="13770768"/>
                </a:lnTo>
                <a:lnTo>
                  <a:pt x="0" y="12651395"/>
                </a:lnTo>
                <a:lnTo>
                  <a:pt x="80970" y="12655484"/>
                </a:lnTo>
                <a:cubicBezTo>
                  <a:pt x="593016" y="12655484"/>
                  <a:pt x="1008112" y="12240388"/>
                  <a:pt x="1008112" y="11728342"/>
                </a:cubicBezTo>
                <a:cubicBezTo>
                  <a:pt x="1008112" y="11216296"/>
                  <a:pt x="593016" y="10801200"/>
                  <a:pt x="80970" y="10801200"/>
                </a:cubicBezTo>
                <a:lnTo>
                  <a:pt x="0" y="10805289"/>
                </a:lnTo>
                <a:lnTo>
                  <a:pt x="0" y="10437071"/>
                </a:lnTo>
                <a:lnTo>
                  <a:pt x="80970" y="10441160"/>
                </a:lnTo>
                <a:cubicBezTo>
                  <a:pt x="593016" y="10441160"/>
                  <a:pt x="1008112" y="10026064"/>
                  <a:pt x="1008112" y="9514018"/>
                </a:cubicBezTo>
                <a:cubicBezTo>
                  <a:pt x="1008112" y="9001972"/>
                  <a:pt x="593016" y="8586876"/>
                  <a:pt x="80970" y="8586876"/>
                </a:cubicBezTo>
                <a:lnTo>
                  <a:pt x="0" y="8590965"/>
                </a:lnTo>
                <a:lnTo>
                  <a:pt x="0" y="8204824"/>
                </a:lnTo>
                <a:lnTo>
                  <a:pt x="80970" y="8208912"/>
                </a:lnTo>
                <a:cubicBezTo>
                  <a:pt x="593016" y="8208912"/>
                  <a:pt x="1008112" y="7793816"/>
                  <a:pt x="1008112" y="7281770"/>
                </a:cubicBezTo>
                <a:cubicBezTo>
                  <a:pt x="1008112" y="6769724"/>
                  <a:pt x="593016" y="6354628"/>
                  <a:pt x="80970" y="6354628"/>
                </a:cubicBezTo>
                <a:lnTo>
                  <a:pt x="0" y="6358717"/>
                </a:lnTo>
                <a:lnTo>
                  <a:pt x="0" y="5954652"/>
                </a:lnTo>
                <a:lnTo>
                  <a:pt x="80970" y="5958740"/>
                </a:lnTo>
                <a:cubicBezTo>
                  <a:pt x="593016" y="5958740"/>
                  <a:pt x="1008112" y="5543644"/>
                  <a:pt x="1008112" y="5031598"/>
                </a:cubicBezTo>
                <a:cubicBezTo>
                  <a:pt x="1008112" y="4519552"/>
                  <a:pt x="593016" y="4104456"/>
                  <a:pt x="80970" y="4104456"/>
                </a:cubicBezTo>
                <a:lnTo>
                  <a:pt x="0" y="4108545"/>
                </a:ln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5066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4" y="656888"/>
            <a:ext cx="10445990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cxnSp>
        <p:nvCxnSpPr>
          <p:cNvPr id="3145773" name="Straight Connector 146"/>
          <p:cNvCxnSpPr>
            <a:cxnSpLocks/>
          </p:cNvCxnSpPr>
          <p:nvPr userDrawn="1"/>
        </p:nvCxnSpPr>
        <p:spPr>
          <a:xfrm flipH="1">
            <a:off x="5064795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66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4" y="2008613"/>
            <a:ext cx="1044599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663" name="Rounded Rectangle 25"/>
          <p:cNvSpPr/>
          <p:nvPr userDrawn="1"/>
        </p:nvSpPr>
        <p:spPr>
          <a:xfrm>
            <a:off x="12193557" y="423114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6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2297870" y="444493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6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54151" y="4140279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66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54151" y="4870098"/>
            <a:ext cx="10463155" cy="1023860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67" name="Rounded Rectangle 29"/>
          <p:cNvSpPr/>
          <p:nvPr userDrawn="1"/>
        </p:nvSpPr>
        <p:spPr>
          <a:xfrm>
            <a:off x="12170945" y="6503763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6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275260" y="6717549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6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514408" y="6328457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670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514408" y="7058276"/>
            <a:ext cx="10463155" cy="1023860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71" name="Rounded Rectangle 33"/>
          <p:cNvSpPr/>
          <p:nvPr userDrawn="1"/>
        </p:nvSpPr>
        <p:spPr>
          <a:xfrm>
            <a:off x="12193557" y="8723580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7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2297870" y="8937366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73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54151" y="8488697"/>
            <a:ext cx="1046315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674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54151" y="9218516"/>
            <a:ext cx="10463155" cy="1023860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75" name="Rounded Rectangle 37"/>
          <p:cNvSpPr/>
          <p:nvPr userDrawn="1"/>
        </p:nvSpPr>
        <p:spPr>
          <a:xfrm>
            <a:off x="12193557" y="1096261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7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297872" y="1117640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7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31573" y="10674584"/>
            <a:ext cx="1044599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067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31573" y="11404403"/>
            <a:ext cx="10445990" cy="998213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0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06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06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06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0" nodePh="1" nodeType="withEffect" presetClass="entr" presetID="2" presetSubtype="2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2"/>
                                        <p:tgtEl>
                                          <p:spTgt spid="1050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3"/>
                                        <p:tgtEl>
                                          <p:spTgt spid="1050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506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6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50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50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5"/>
                                        <p:tgtEl>
                                          <p:spTgt spid="1050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9"/>
                                        <p:tgtEl>
                                          <p:spTgt spid="1050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50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2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5"/>
                                        <p:tgtEl>
                                          <p:spTgt spid="1050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50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0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3"/>
                                        <p:tgtEl>
                                          <p:spTgt spid="1050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0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9"/>
                                        <p:tgtEl>
                                          <p:spTgt spid="1050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0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0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5"/>
                                        <p:tgtEl>
                                          <p:spTgt spid="1050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6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0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506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2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506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6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0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1"/>
                                        <p:tgtEl>
                                          <p:spTgt spid="10506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6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3"/>
                                        <p:tgtEl>
                                          <p:spTgt spid="10506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50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9"/>
                                        <p:tgtEl>
                                          <p:spTgt spid="1050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0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9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0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0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5"/>
                                        <p:tgtEl>
                                          <p:spTgt spid="1050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6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06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06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1"/>
                                        <p:tgtEl>
                                          <p:spTgt spid="1050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2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0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5"/>
                                        <p:tgtEl>
                                          <p:spTgt spid="1050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7"/>
                                        <p:tgtEl>
                                          <p:spTgt spid="1050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8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1"/>
                                        <p:tgtEl>
                                          <p:spTgt spid="1050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0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3"/>
                                        <p:tgtEl>
                                          <p:spTgt spid="1050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4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7"/>
                                        <p:tgtEl>
                                          <p:spTgt spid="1050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0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9"/>
                                        <p:tgtEl>
                                          <p:spTgt spid="1050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660" grpId="0"/>
      <p:bldP spid="105066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6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6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63" grpId="0" animBg="1"/>
      <p:bldP spid="10506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67" grpId="0" animBg="1"/>
      <p:bldP spid="10506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1" grpId="0" animBg="1"/>
      <p:bldP spid="10506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5" grpId="0" animBg="1"/>
      <p:bldP spid="105067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7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3">
    <p:spTree>
      <p:nvGrpSpPr>
        <p:cNvPr id="2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250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7945115" y="0"/>
            <a:ext cx="8568952" cy="13716000"/>
          </a:xfrm>
          <a:custGeom>
            <a:avLst/>
            <a:ahLst/>
            <a:rect l="l" t="t" r="r" b="b"/>
            <a:pathLst>
              <a:path w="8568952" h="13716000">
                <a:moveTo>
                  <a:pt x="0" y="0"/>
                </a:moveTo>
                <a:lnTo>
                  <a:pt x="8568952" y="0"/>
                </a:lnTo>
                <a:lnTo>
                  <a:pt x="8568952" y="3905672"/>
                </a:lnTo>
                <a:cubicBezTo>
                  <a:pt x="8071840" y="3905672"/>
                  <a:pt x="7668852" y="4308660"/>
                  <a:pt x="7668852" y="4805772"/>
                </a:cubicBezTo>
                <a:cubicBezTo>
                  <a:pt x="7668852" y="5302884"/>
                  <a:pt x="8071840" y="5705872"/>
                  <a:pt x="8568952" y="5705872"/>
                </a:cubicBezTo>
                <a:lnTo>
                  <a:pt x="8568952" y="6930008"/>
                </a:lnTo>
                <a:cubicBezTo>
                  <a:pt x="8071840" y="6930008"/>
                  <a:pt x="7668852" y="7332996"/>
                  <a:pt x="7668852" y="7830108"/>
                </a:cubicBezTo>
                <a:cubicBezTo>
                  <a:pt x="7668852" y="8327220"/>
                  <a:pt x="8071840" y="8730208"/>
                  <a:pt x="8568952" y="8730208"/>
                </a:cubicBezTo>
                <a:lnTo>
                  <a:pt x="8568952" y="9810328"/>
                </a:lnTo>
                <a:cubicBezTo>
                  <a:pt x="8071840" y="9810328"/>
                  <a:pt x="7668852" y="10213316"/>
                  <a:pt x="7668852" y="10710428"/>
                </a:cubicBezTo>
                <a:cubicBezTo>
                  <a:pt x="7668852" y="11207540"/>
                  <a:pt x="8071840" y="11610528"/>
                  <a:pt x="8568952" y="11610528"/>
                </a:cubicBezTo>
                <a:lnTo>
                  <a:pt x="8568952" y="13716000"/>
                </a:lnTo>
                <a:lnTo>
                  <a:pt x="0" y="13716000"/>
                </a:lnTo>
                <a:lnTo>
                  <a:pt x="0" y="11608710"/>
                </a:lnTo>
                <a:lnTo>
                  <a:pt x="36004" y="11610528"/>
                </a:lnTo>
                <a:cubicBezTo>
                  <a:pt x="533116" y="11610528"/>
                  <a:pt x="936104" y="11207540"/>
                  <a:pt x="936104" y="10710428"/>
                </a:cubicBezTo>
                <a:cubicBezTo>
                  <a:pt x="936104" y="10213316"/>
                  <a:pt x="533116" y="9810328"/>
                  <a:pt x="36004" y="9810328"/>
                </a:cubicBezTo>
                <a:lnTo>
                  <a:pt x="0" y="9812146"/>
                </a:lnTo>
                <a:lnTo>
                  <a:pt x="0" y="8728390"/>
                </a:lnTo>
                <a:lnTo>
                  <a:pt x="36004" y="8730208"/>
                </a:lnTo>
                <a:cubicBezTo>
                  <a:pt x="533116" y="8730208"/>
                  <a:pt x="936104" y="8327220"/>
                  <a:pt x="936104" y="7830108"/>
                </a:cubicBezTo>
                <a:cubicBezTo>
                  <a:pt x="936104" y="7332996"/>
                  <a:pt x="533116" y="6930008"/>
                  <a:pt x="36004" y="6930008"/>
                </a:cubicBezTo>
                <a:lnTo>
                  <a:pt x="0" y="6931826"/>
                </a:lnTo>
                <a:lnTo>
                  <a:pt x="0" y="5704054"/>
                </a:lnTo>
                <a:lnTo>
                  <a:pt x="36004" y="5705872"/>
                </a:lnTo>
                <a:cubicBezTo>
                  <a:pt x="533116" y="5705872"/>
                  <a:pt x="936104" y="5302884"/>
                  <a:pt x="936104" y="4805772"/>
                </a:cubicBezTo>
                <a:cubicBezTo>
                  <a:pt x="936104" y="4308660"/>
                  <a:pt x="533116" y="3905672"/>
                  <a:pt x="36004" y="3905672"/>
                </a:cubicBezTo>
                <a:lnTo>
                  <a:pt x="0" y="3907490"/>
                </a:ln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51251" name="Rounded Rectangle 25"/>
          <p:cNvSpPr/>
          <p:nvPr userDrawn="1"/>
        </p:nvSpPr>
        <p:spPr>
          <a:xfrm>
            <a:off x="7247616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52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351929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5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54151" y="3996263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5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54151" y="4726082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55" name="Rounded Rectangle 29"/>
          <p:cNvSpPr/>
          <p:nvPr userDrawn="1"/>
        </p:nvSpPr>
        <p:spPr>
          <a:xfrm>
            <a:off x="15789297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5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5893612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5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7500462" y="3996263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58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7500462" y="4726082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59" name="Rounded Rectangle 33"/>
          <p:cNvSpPr/>
          <p:nvPr userDrawn="1"/>
        </p:nvSpPr>
        <p:spPr>
          <a:xfrm>
            <a:off x="7247616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60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351929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61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54151" y="697653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62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54151" y="7706350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63" name="Rounded Rectangle 37"/>
          <p:cNvSpPr/>
          <p:nvPr userDrawn="1"/>
        </p:nvSpPr>
        <p:spPr>
          <a:xfrm>
            <a:off x="15789297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6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5893612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6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7500462" y="697653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6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7500462" y="7706350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67" name="Rounded Rectangle 41"/>
          <p:cNvSpPr/>
          <p:nvPr userDrawn="1"/>
        </p:nvSpPr>
        <p:spPr>
          <a:xfrm>
            <a:off x="7237049" y="996152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6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341364" y="1017530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69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993422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70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31573" y="10664038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71" name="Rounded Rectangle 45"/>
          <p:cNvSpPr/>
          <p:nvPr userDrawn="1"/>
        </p:nvSpPr>
        <p:spPr>
          <a:xfrm>
            <a:off x="15789297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7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5893612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7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7500462" y="993422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7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7500462" y="10664038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27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bg1">
                    <a:lumMod val="8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images</a:t>
            </a:r>
            <a:endParaRPr dirty="0" lang="es-ES_tradnl" smtClean="0"/>
          </a:p>
        </p:txBody>
      </p:sp>
      <p:sp>
        <p:nvSpPr>
          <p:cNvPr id="105127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withEffect" presetClass="entr" presetID="2" presetSubtype="4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51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51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">
                            <p:stCondLst>
                              <p:cond delay="700"/>
                            </p:stCondLst>
                            <p:childTnLst>
                              <p:par>
                                <p:cTn fill="hold" grpId="0" id="1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"/>
                                        <p:tgtEl>
                                          <p:spTgt spid="105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5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51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1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"/>
                                        <p:tgtEl>
                                          <p:spTgt spid="105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"/>
                                        <p:tgtEl>
                                          <p:spTgt spid="1051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51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5"/>
                                        <p:tgtEl>
                                          <p:spTgt spid="1051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6"/>
                                        <p:tgtEl>
                                          <p:spTgt spid="1051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1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1"/>
                                        <p:tgtEl>
                                          <p:spTgt spid="1051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2"/>
                                        <p:tgtEl>
                                          <p:spTgt spid="1051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5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9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1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1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4"/>
                                        <p:tgtEl>
                                          <p:spTgt spid="1051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5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1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0"/>
                                        <p:tgtEl>
                                          <p:spTgt spid="1051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1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5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6"/>
                                        <p:tgtEl>
                                          <p:spTgt spid="10512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1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51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2"/>
                                        <p:tgtEl>
                                          <p:spTgt spid="10512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1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51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8"/>
                                        <p:tgtEl>
                                          <p:spTgt spid="1051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9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51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4"/>
                                        <p:tgtEl>
                                          <p:spTgt spid="105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0"/>
                                        <p:tgtEl>
                                          <p:spTgt spid="1051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1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1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6"/>
                                        <p:tgtEl>
                                          <p:spTgt spid="1051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1"/>
                                        <p:tgtEl>
                                          <p:spTgt spid="105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2"/>
                                        <p:tgtEl>
                                          <p:spTgt spid="10512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3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7"/>
                                        <p:tgtEl>
                                          <p:spTgt spid="1051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8"/>
                                        <p:tgtEl>
                                          <p:spTgt spid="105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9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3"/>
                                        <p:tgtEl>
                                          <p:spTgt spid="105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4"/>
                                        <p:tgtEl>
                                          <p:spTgt spid="1051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5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5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0"/>
                                        <p:tgtEl>
                                          <p:spTgt spid="105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1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5"/>
                                        <p:tgtEl>
                                          <p:spTgt spid="105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6"/>
                                        <p:tgtEl>
                                          <p:spTgt spid="1051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1"/>
                                        <p:tgtEl>
                                          <p:spTgt spid="1051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5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3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7"/>
                                        <p:tgtEl>
                                          <p:spTgt spid="105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8"/>
                                        <p:tgtEl>
                                          <p:spTgt spid="1051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9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3"/>
                                        <p:tgtEl>
                                          <p:spTgt spid="105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4"/>
                                        <p:tgtEl>
                                          <p:spTgt spid="10512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5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9"/>
                                        <p:tgtEl>
                                          <p:spTgt spid="105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0"/>
                                        <p:tgtEl>
                                          <p:spTgt spid="1051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1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5"/>
                                        <p:tgtEl>
                                          <p:spTgt spid="1051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6"/>
                                        <p:tgtEl>
                                          <p:spTgt spid="105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7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1"/>
                                        <p:tgtEl>
                                          <p:spTgt spid="105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2"/>
                                        <p:tgtEl>
                                          <p:spTgt spid="1051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3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51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7"/>
                                        <p:tgtEl>
                                          <p:spTgt spid="1051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8"/>
                                        <p:tgtEl>
                                          <p:spTgt spid="1051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9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6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5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3"/>
                                        <p:tgtEl>
                                          <p:spTgt spid="105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4"/>
                                        <p:tgtEl>
                                          <p:spTgt spid="105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250" grpId="0"/>
      <p:bldP spid="1051251" grpId="0" animBg="1"/>
      <p:bldP spid="10512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5" grpId="0" animBg="1"/>
      <p:bldP spid="105125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59" grpId="0" animBg="1"/>
      <p:bldP spid="105126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3" grpId="0" animBg="1"/>
      <p:bldP spid="10512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7" grpId="0" animBg="1"/>
      <p:bldP spid="10512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7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71" grpId="0" animBg="1"/>
      <p:bldP spid="10512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7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7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7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7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ic list with image 4">
    <p:spTree>
      <p:nvGrpSpPr>
        <p:cNvPr id="2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27" name="Picture Placeholder 10"/>
          <p:cNvSpPr>
            <a:spLocks noGrp="1"/>
          </p:cNvSpPr>
          <p:nvPr>
            <p:ph type="pic" sz="quarter" idx="36"/>
          </p:nvPr>
        </p:nvSpPr>
        <p:spPr>
          <a:xfrm>
            <a:off x="7945115" y="3996264"/>
            <a:ext cx="8568952" cy="8195690"/>
          </a:xfrm>
          <a:custGeom>
            <a:avLst/>
            <a:ahLst/>
            <a:rect l="l" t="t" r="r" b="b"/>
            <a:pathLst>
              <a:path w="8568952" h="8195690">
                <a:moveTo>
                  <a:pt x="0" y="0"/>
                </a:moveTo>
                <a:lnTo>
                  <a:pt x="8568952" y="0"/>
                </a:lnTo>
                <a:lnTo>
                  <a:pt x="8568952" y="252209"/>
                </a:lnTo>
                <a:cubicBezTo>
                  <a:pt x="8071840" y="252209"/>
                  <a:pt x="7668852" y="655197"/>
                  <a:pt x="7668852" y="1152309"/>
                </a:cubicBezTo>
                <a:cubicBezTo>
                  <a:pt x="7668852" y="1649421"/>
                  <a:pt x="8071840" y="2052409"/>
                  <a:pt x="8568952" y="2052409"/>
                </a:cubicBezTo>
                <a:lnTo>
                  <a:pt x="8568952" y="3276545"/>
                </a:lnTo>
                <a:cubicBezTo>
                  <a:pt x="8071840" y="3276545"/>
                  <a:pt x="7668852" y="3679533"/>
                  <a:pt x="7668852" y="4176645"/>
                </a:cubicBezTo>
                <a:cubicBezTo>
                  <a:pt x="7668852" y="4673757"/>
                  <a:pt x="8071840" y="5076745"/>
                  <a:pt x="8568952" y="5076745"/>
                </a:cubicBezTo>
                <a:lnTo>
                  <a:pt x="8568952" y="6156865"/>
                </a:lnTo>
                <a:cubicBezTo>
                  <a:pt x="8071840" y="6156865"/>
                  <a:pt x="7668852" y="6559853"/>
                  <a:pt x="7668852" y="7056965"/>
                </a:cubicBezTo>
                <a:cubicBezTo>
                  <a:pt x="7668852" y="7554077"/>
                  <a:pt x="8071840" y="7957065"/>
                  <a:pt x="8568952" y="7957065"/>
                </a:cubicBezTo>
                <a:lnTo>
                  <a:pt x="8568952" y="8195690"/>
                </a:lnTo>
                <a:lnTo>
                  <a:pt x="0" y="8195690"/>
                </a:lnTo>
                <a:lnTo>
                  <a:pt x="0" y="7955247"/>
                </a:lnTo>
                <a:lnTo>
                  <a:pt x="36004" y="7957065"/>
                </a:lnTo>
                <a:cubicBezTo>
                  <a:pt x="533116" y="7957065"/>
                  <a:pt x="936104" y="7554077"/>
                  <a:pt x="936104" y="7056965"/>
                </a:cubicBezTo>
                <a:cubicBezTo>
                  <a:pt x="936104" y="6559853"/>
                  <a:pt x="533116" y="6156865"/>
                  <a:pt x="36004" y="6156865"/>
                </a:cubicBezTo>
                <a:lnTo>
                  <a:pt x="0" y="6158683"/>
                </a:lnTo>
                <a:lnTo>
                  <a:pt x="0" y="5074927"/>
                </a:lnTo>
                <a:lnTo>
                  <a:pt x="36004" y="5076745"/>
                </a:lnTo>
                <a:cubicBezTo>
                  <a:pt x="533116" y="5076745"/>
                  <a:pt x="936104" y="4673757"/>
                  <a:pt x="936104" y="4176645"/>
                </a:cubicBezTo>
                <a:cubicBezTo>
                  <a:pt x="936104" y="3679533"/>
                  <a:pt x="533116" y="3276545"/>
                  <a:pt x="36004" y="3276545"/>
                </a:cubicBezTo>
                <a:lnTo>
                  <a:pt x="0" y="3278363"/>
                </a:lnTo>
                <a:lnTo>
                  <a:pt x="0" y="2050591"/>
                </a:lnTo>
                <a:lnTo>
                  <a:pt x="36004" y="2052409"/>
                </a:lnTo>
                <a:cubicBezTo>
                  <a:pt x="533116" y="2052409"/>
                  <a:pt x="936104" y="1649421"/>
                  <a:pt x="936104" y="1152309"/>
                </a:cubicBezTo>
                <a:cubicBezTo>
                  <a:pt x="936104" y="655197"/>
                  <a:pt x="533116" y="252209"/>
                  <a:pt x="36004" y="252209"/>
                </a:cubicBezTo>
                <a:lnTo>
                  <a:pt x="0" y="254027"/>
                </a:lnTo>
                <a:close/>
              </a:path>
            </a:pathLst>
          </a:custGeom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cxnSp>
        <p:nvCxnSpPr>
          <p:cNvPr id="314580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28" name="Rounded Rectangle 25"/>
          <p:cNvSpPr/>
          <p:nvPr userDrawn="1"/>
        </p:nvSpPr>
        <p:spPr>
          <a:xfrm>
            <a:off x="7247616" y="44299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2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351929" y="46437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30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54151" y="3996263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3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54151" y="4726082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32" name="Rounded Rectangle 29"/>
          <p:cNvSpPr/>
          <p:nvPr userDrawn="1"/>
        </p:nvSpPr>
        <p:spPr>
          <a:xfrm>
            <a:off x="15789297" y="44299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33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5893612" y="46437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34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7500462" y="3996263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35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7500462" y="4726082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36" name="Rounded Rectangle 33"/>
          <p:cNvSpPr/>
          <p:nvPr userDrawn="1"/>
        </p:nvSpPr>
        <p:spPr>
          <a:xfrm>
            <a:off x="7247616" y="74101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37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351929" y="76239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3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54151" y="697653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39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54151" y="7706350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40" name="Rounded Rectangle 37"/>
          <p:cNvSpPr/>
          <p:nvPr userDrawn="1"/>
        </p:nvSpPr>
        <p:spPr>
          <a:xfrm>
            <a:off x="15789297" y="74101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41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5893612" y="76239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4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7500462" y="697653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43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7500462" y="7706350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44" name="Rounded Rectangle 41"/>
          <p:cNvSpPr/>
          <p:nvPr userDrawn="1"/>
        </p:nvSpPr>
        <p:spPr>
          <a:xfrm>
            <a:off x="7237049" y="1030432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45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7341364" y="1051810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46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993422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47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31573" y="10664038"/>
            <a:ext cx="5400000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48" name="Rounded Rectangle 45"/>
          <p:cNvSpPr/>
          <p:nvPr userDrawn="1"/>
        </p:nvSpPr>
        <p:spPr>
          <a:xfrm>
            <a:off x="15789297" y="103678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49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5893612" y="105816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50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7500462" y="9934221"/>
            <a:ext cx="540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151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7500462" y="10664038"/>
            <a:ext cx="5400000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15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images</a:t>
            </a:r>
            <a:endParaRPr dirty="0" lang="es-ES_tradnl" smtClean="0"/>
          </a:p>
        </p:txBody>
      </p:sp>
      <p:sp>
        <p:nvSpPr>
          <p:cNvPr id="105115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1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1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1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1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0" nodePh="1" nodeType="withEffect" presetClass="entr" presetID="53" presetSubtype="16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1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1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1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1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1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1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1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1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1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1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5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5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2"/>
                                        <p:tgtEl>
                                          <p:spTgt spid="1051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1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51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1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51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1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0"/>
                                        <p:tgtEl>
                                          <p:spTgt spid="105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51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1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6"/>
                                        <p:tgtEl>
                                          <p:spTgt spid="1051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0"/>
                                        <p:tgtEl>
                                          <p:spTgt spid="1051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1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51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6"/>
                                        <p:tgtEl>
                                          <p:spTgt spid="1051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51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8"/>
                                        <p:tgtEl>
                                          <p:spTgt spid="1051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27" grpId="0"/>
      <p:bldP spid="1051128" grpId="0" animBg="1"/>
      <p:bldP spid="105112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2" grpId="0" animBg="1"/>
      <p:bldP spid="10511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6" grpId="0" animBg="1"/>
      <p:bldP spid="10511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3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0" grpId="0" animBg="1"/>
      <p:bldP spid="105114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4" grpId="0" animBg="1"/>
      <p:bldP spid="10511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48" grpId="0" animBg="1"/>
      <p:bldP spid="10511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5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1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1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5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5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5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5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1">
    <p:spTree>
      <p:nvGrpSpPr>
        <p:cNvPr id="1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Numeric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73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9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9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554156" y="4029974"/>
            <a:ext cx="1222967" cy="1138544"/>
          </a:xfrm>
          <a:prstGeom prst="rect"/>
          <a:solidFill>
            <a:schemeClr val="accent1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01</a:t>
            </a:r>
            <a:endParaRPr dirty="0" lang="es-ES_tradnl" smtClean="0"/>
          </a:p>
        </p:txBody>
      </p:sp>
      <p:sp>
        <p:nvSpPr>
          <p:cNvPr id="104869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410783" y="4029974"/>
            <a:ext cx="1222967" cy="1138544"/>
          </a:xfrm>
          <a:prstGeom prst="rect"/>
          <a:solidFill>
            <a:schemeClr val="accent2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02</a:t>
            </a:r>
            <a:endParaRPr dirty="0" lang="es-ES_tradnl" smtClean="0"/>
          </a:p>
        </p:txBody>
      </p:sp>
      <p:sp>
        <p:nvSpPr>
          <p:cNvPr id="104869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554156" y="7010240"/>
            <a:ext cx="1222967" cy="1138544"/>
          </a:xfrm>
          <a:prstGeom prst="rect"/>
          <a:solidFill>
            <a:schemeClr val="accent3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03</a:t>
            </a:r>
            <a:endParaRPr dirty="0" lang="es-ES_tradnl" smtClean="0"/>
          </a:p>
        </p:txBody>
      </p:sp>
      <p:sp>
        <p:nvSpPr>
          <p:cNvPr id="104870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410783" y="7010240"/>
            <a:ext cx="1222967" cy="1138544"/>
          </a:xfrm>
          <a:prstGeom prst="rect"/>
          <a:solidFill>
            <a:schemeClr val="accent4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04</a:t>
            </a:r>
            <a:endParaRPr dirty="0" lang="es-ES_tradnl" smtClean="0"/>
          </a:p>
        </p:txBody>
      </p:sp>
      <p:sp>
        <p:nvSpPr>
          <p:cNvPr id="1048701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31574" y="9967928"/>
            <a:ext cx="1222967" cy="1138544"/>
          </a:xfrm>
          <a:prstGeom prst="rect"/>
          <a:solidFill>
            <a:schemeClr val="accent5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05</a:t>
            </a:r>
            <a:endParaRPr dirty="0" lang="es-ES_tradnl" smtClean="0"/>
          </a:p>
        </p:txBody>
      </p:sp>
      <p:sp>
        <p:nvSpPr>
          <p:cNvPr id="104870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410783" y="9967928"/>
            <a:ext cx="1222967" cy="1138544"/>
          </a:xfrm>
          <a:prstGeom prst="rect"/>
          <a:solidFill>
            <a:schemeClr val="accent6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06</a:t>
            </a:r>
            <a:endParaRPr dirty="0" lang="es-ES_tradnl" smtClean="0"/>
          </a:p>
        </p:txBody>
      </p:sp>
      <p:sp>
        <p:nvSpPr>
          <p:cNvPr id="104870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3121500" y="3996263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0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3121500" y="4726082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0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3993787" y="3996263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06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3993787" y="4726082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0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3121500" y="697653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0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3121500" y="7706350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0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3993787" y="697653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1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3993787" y="7706350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11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3098921" y="993422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12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3098921" y="10664038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1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3993787" y="993422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4871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3993787" y="10664038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8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8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48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48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48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69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4869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4869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48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869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69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4869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8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48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48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869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4869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869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8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8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8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870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4870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4870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8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48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870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870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4870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8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8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48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4870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870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4870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8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8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8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8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8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8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8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8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8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8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8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8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8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8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8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48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48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48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48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48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8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48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487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48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48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48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8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48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48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9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9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9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9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97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7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9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99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9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6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6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0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0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1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1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2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2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1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1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1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1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2">
    <p:spTree>
      <p:nvGrpSpPr>
        <p:cNvPr id="1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Numeric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73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3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3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0827790" y="4029974"/>
            <a:ext cx="1222967" cy="2224024"/>
          </a:xfrm>
          <a:prstGeom prst="rect"/>
          <a:solidFill>
            <a:schemeClr val="accent1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01</a:t>
            </a:r>
            <a:endParaRPr dirty="0" lang="es-ES_tradnl" smtClean="0"/>
          </a:p>
        </p:txBody>
      </p:sp>
      <p:sp>
        <p:nvSpPr>
          <p:cNvPr id="104873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410783" y="4029974"/>
            <a:ext cx="1222967" cy="2224024"/>
          </a:xfrm>
          <a:prstGeom prst="rect"/>
          <a:solidFill>
            <a:schemeClr val="accent2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02</a:t>
            </a:r>
            <a:endParaRPr dirty="0" lang="es-ES_tradnl" smtClean="0"/>
          </a:p>
        </p:txBody>
      </p:sp>
      <p:sp>
        <p:nvSpPr>
          <p:cNvPr id="104873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0827790" y="7010240"/>
            <a:ext cx="1222967" cy="2224024"/>
          </a:xfrm>
          <a:prstGeom prst="rect"/>
          <a:solidFill>
            <a:schemeClr val="accent3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03</a:t>
            </a:r>
            <a:endParaRPr dirty="0" lang="es-ES_tradnl" smtClean="0"/>
          </a:p>
        </p:txBody>
      </p:sp>
      <p:sp>
        <p:nvSpPr>
          <p:cNvPr id="104874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410783" y="7010240"/>
            <a:ext cx="1222967" cy="2224024"/>
          </a:xfrm>
          <a:prstGeom prst="rect"/>
          <a:solidFill>
            <a:schemeClr val="accent4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04</a:t>
            </a:r>
            <a:endParaRPr dirty="0" lang="es-ES_tradnl" smtClean="0"/>
          </a:p>
        </p:txBody>
      </p:sp>
      <p:sp>
        <p:nvSpPr>
          <p:cNvPr id="1048741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0805208" y="9967928"/>
            <a:ext cx="1222967" cy="2224024"/>
          </a:xfrm>
          <a:prstGeom prst="rect"/>
          <a:solidFill>
            <a:schemeClr val="accent5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05</a:t>
            </a:r>
            <a:endParaRPr dirty="0" lang="es-ES_tradnl" smtClean="0"/>
          </a:p>
        </p:txBody>
      </p:sp>
      <p:sp>
        <p:nvSpPr>
          <p:cNvPr id="104874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410783" y="9967928"/>
            <a:ext cx="1222967" cy="2224024"/>
          </a:xfrm>
          <a:prstGeom prst="rect"/>
          <a:solidFill>
            <a:schemeClr val="accent6"/>
          </a:solidFill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06</a:t>
            </a:r>
            <a:endParaRPr dirty="0" lang="es-ES_tradnl" smtClean="0"/>
          </a:p>
        </p:txBody>
      </p:sp>
      <p:sp>
        <p:nvSpPr>
          <p:cNvPr id="104874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3996263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4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3" y="4726082"/>
            <a:ext cx="8906674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4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3993787" y="3996263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46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3993787" y="4726082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4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531573" y="697653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4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1531573" y="7706350"/>
            <a:ext cx="8906674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4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3993787" y="697653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5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3993787" y="7706350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51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08994" y="993422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52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08994" y="10664038"/>
            <a:ext cx="8906674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75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3993787" y="9934221"/>
            <a:ext cx="890667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75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3993787" y="10664038"/>
            <a:ext cx="8906674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8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87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48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48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48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73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4873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4873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8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8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48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873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73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4873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8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48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48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873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4873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87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8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874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4874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4874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8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48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874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874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4874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48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4874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874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4874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8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8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8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8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8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48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48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48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8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48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48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48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48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48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8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48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48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48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48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48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8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48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487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48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48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48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4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4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3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73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7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3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73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7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37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7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3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39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9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0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0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1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1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2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2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5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5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7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7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75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3">
    <p:spTree>
      <p:nvGrpSpPr>
        <p:cNvPr id="2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53" name="Rectangle 1"/>
          <p:cNvSpPr/>
          <p:nvPr userDrawn="1"/>
        </p:nvSpPr>
        <p:spPr>
          <a:xfrm>
            <a:off x="1512797" y="3545633"/>
            <a:ext cx="9272215" cy="2919030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4945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Numeric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76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45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45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0883925" y="3545633"/>
            <a:ext cx="1222967" cy="2919030"/>
          </a:xfrm>
          <a:prstGeom prst="rect"/>
          <a:solidFill>
            <a:schemeClr val="accent1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A</a:t>
            </a:r>
            <a:endParaRPr dirty="0" lang="es-ES_tradnl" smtClean="0"/>
          </a:p>
        </p:txBody>
      </p:sp>
      <p:sp>
        <p:nvSpPr>
          <p:cNvPr id="104945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887198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58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887198" y="4635492"/>
            <a:ext cx="8630745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59" name="Rectangle 28"/>
          <p:cNvSpPr/>
          <p:nvPr userDrawn="1"/>
        </p:nvSpPr>
        <p:spPr>
          <a:xfrm>
            <a:off x="13647665" y="3545633"/>
            <a:ext cx="9272215" cy="2919030"/>
          </a:xfrm>
          <a:prstGeom prst="rect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6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2337605" y="3545633"/>
            <a:ext cx="1222967" cy="2919030"/>
          </a:xfrm>
          <a:prstGeom prst="rect"/>
          <a:solidFill>
            <a:schemeClr val="accent2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B</a:t>
            </a:r>
            <a:endParaRPr dirty="0" lang="es-ES_tradnl" smtClean="0"/>
          </a:p>
        </p:txBody>
      </p:sp>
      <p:sp>
        <p:nvSpPr>
          <p:cNvPr id="1049461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4022066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62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4022066" y="463549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63" name="Rectangle 32"/>
          <p:cNvSpPr/>
          <p:nvPr userDrawn="1"/>
        </p:nvSpPr>
        <p:spPr>
          <a:xfrm>
            <a:off x="1512797" y="6669915"/>
            <a:ext cx="9272215" cy="291903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4946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0883925" y="6669915"/>
            <a:ext cx="1222967" cy="2919030"/>
          </a:xfrm>
          <a:prstGeom prst="rect"/>
          <a:solidFill>
            <a:schemeClr val="accent3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C</a:t>
            </a:r>
            <a:endParaRPr dirty="0" lang="es-ES_tradnl" smtClean="0"/>
          </a:p>
        </p:txBody>
      </p:sp>
      <p:sp>
        <p:nvSpPr>
          <p:cNvPr id="104946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887198" y="7002017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6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887198" y="7731834"/>
            <a:ext cx="8630745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67" name="Rectangle 36"/>
          <p:cNvSpPr/>
          <p:nvPr userDrawn="1"/>
        </p:nvSpPr>
        <p:spPr>
          <a:xfrm>
            <a:off x="13647665" y="6669915"/>
            <a:ext cx="9272215" cy="2919030"/>
          </a:xfrm>
          <a:prstGeom prst="rect"/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68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12337605" y="6669915"/>
            <a:ext cx="1222967" cy="2919030"/>
          </a:xfrm>
          <a:prstGeom prst="rect"/>
          <a:solidFill>
            <a:schemeClr val="accent4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D</a:t>
            </a:r>
            <a:endParaRPr dirty="0" lang="es-ES_tradnl" smtClean="0"/>
          </a:p>
        </p:txBody>
      </p:sp>
      <p:sp>
        <p:nvSpPr>
          <p:cNvPr id="1049469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4022066" y="7002017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70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4022066" y="7731834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71" name="Rectangle 52"/>
          <p:cNvSpPr/>
          <p:nvPr userDrawn="1"/>
        </p:nvSpPr>
        <p:spPr>
          <a:xfrm>
            <a:off x="1512797" y="9771619"/>
            <a:ext cx="9272215" cy="2919030"/>
          </a:xfrm>
          <a:prstGeom prst="rect"/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4947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0883925" y="9771619"/>
            <a:ext cx="1222967" cy="2919030"/>
          </a:xfrm>
          <a:prstGeom prst="rect"/>
          <a:solidFill>
            <a:schemeClr val="accent5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E</a:t>
            </a:r>
            <a:endParaRPr dirty="0" lang="es-ES_tradnl" smtClean="0"/>
          </a:p>
        </p:txBody>
      </p:sp>
      <p:sp>
        <p:nvSpPr>
          <p:cNvPr id="104947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887198" y="1014488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7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887198" y="10874702"/>
            <a:ext cx="8630745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75" name="Rectangle 56"/>
          <p:cNvSpPr/>
          <p:nvPr userDrawn="1"/>
        </p:nvSpPr>
        <p:spPr>
          <a:xfrm>
            <a:off x="13647665" y="9771619"/>
            <a:ext cx="9272215" cy="2919030"/>
          </a:xfrm>
          <a:prstGeom prst="rect"/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7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2337605" y="9771619"/>
            <a:ext cx="1222967" cy="2919030"/>
          </a:xfrm>
          <a:prstGeom prst="rect"/>
          <a:solidFill>
            <a:schemeClr val="accent6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F</a:t>
            </a:r>
            <a:endParaRPr dirty="0" lang="es-ES_tradnl" smtClean="0"/>
          </a:p>
        </p:txBody>
      </p:sp>
      <p:sp>
        <p:nvSpPr>
          <p:cNvPr id="1049477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4022066" y="1014488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78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14022066" y="1087470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9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49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49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49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45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4945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494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9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49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4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94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49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49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49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4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9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946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946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94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4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49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9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9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4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4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9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9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494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4946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946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4946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9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9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9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9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9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9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94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9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9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9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946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946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946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49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49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49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94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494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49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49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49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494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9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49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49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4947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4947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4947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9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49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49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494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494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49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494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49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8"/>
                                        <p:tgtEl>
                                          <p:spTgt spid="1049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9"/>
                                        <p:tgtEl>
                                          <p:spTgt spid="1049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0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494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4"/>
                                        <p:tgtEl>
                                          <p:spTgt spid="10494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5"/>
                                        <p:tgtEl>
                                          <p:spTgt spid="104947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6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7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49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0"/>
                                        <p:tgtEl>
                                          <p:spTgt spid="1049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1"/>
                                        <p:tgtEl>
                                          <p:spTgt spid="1049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2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85"/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6"/>
                                        <p:tgtEl>
                                          <p:spTgt spid="10494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7"/>
                                        <p:tgtEl>
                                          <p:spTgt spid="1049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8">
                            <p:stCondLst>
                              <p:cond delay="15500"/>
                            </p:stCondLst>
                            <p:childTnLst>
                              <p:par>
                                <p:cTn fill="hold" grpId="0" id="18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1"/>
                                        <p:tgtEl>
                                          <p:spTgt spid="1049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2"/>
                                        <p:tgtEl>
                                          <p:spTgt spid="1049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3"/>
                                        <p:tgtEl>
                                          <p:spTgt spid="1049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4">
                            <p:stCondLst>
                              <p:cond delay="16000"/>
                            </p:stCondLst>
                            <p:childTnLst>
                              <p:par>
                                <p:cTn fill="hold" grpId="0" id="19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7"/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8"/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9"/>
                                        <p:tgtEl>
                                          <p:spTgt spid="1049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53" grpId="0" animBg="1"/>
      <p:bldP spid="104945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945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94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5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945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94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5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5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5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5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59" grpId="0" animBg="1"/>
      <p:bldP spid="1049460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0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3" grpId="0" animBg="1"/>
      <p:bldP spid="1049464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4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7" grpId="0" animBg="1"/>
      <p:bldP spid="104946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1" grpId="0" animBg="1"/>
      <p:bldP spid="1049472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2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5" grpId="0" animBg="1"/>
      <p:bldP spid="104947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7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undary Separator">
    <p:bg>
      <p:bgPr>
        <a:solidFill>
          <a:schemeClr val="accent3">
            <a:lumMod val="75000"/>
          </a:schemeClr>
        </a:solidFill>
      </p:bgPr>
    </p:bg>
    <p:spTree>
      <p:nvGrpSpPr>
        <p:cNvPr id="1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Snip Diagonal Corner Rectangle 5"/>
          <p:cNvSpPr/>
          <p:nvPr userDrawn="1"/>
        </p:nvSpPr>
        <p:spPr>
          <a:xfrm rot="9000000">
            <a:off x="-98389" y="2502688"/>
            <a:ext cx="28972655" cy="16201692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9530535 h 16201692"/>
              <a:gd name="connsiteX1-243" fmla="*/ 7267236 w 28972655"/>
              <a:gd name="connsiteY1-244" fmla="*/ 0 h 16201692"/>
              <a:gd name="connsiteX2-245" fmla="*/ 28972655 w 28972655"/>
              <a:gd name="connsiteY2-246" fmla="*/ 12400265 h 16201692"/>
              <a:gd name="connsiteX3-247" fmla="*/ 27028077 w 28972655"/>
              <a:gd name="connsiteY3-248" fmla="*/ 15891503 h 16201692"/>
              <a:gd name="connsiteX4-249" fmla="*/ 26803684 w 28972655"/>
              <a:gd name="connsiteY4-250" fmla="*/ 15895276 h 16201692"/>
              <a:gd name="connsiteX5-251" fmla="*/ 6043208 w 28972655"/>
              <a:gd name="connsiteY5-252" fmla="*/ 16201692 h 16201692"/>
              <a:gd name="connsiteX6-253" fmla="*/ 0 w 28972655"/>
              <a:gd name="connsiteY6-254" fmla="*/ 12621800 h 16201692"/>
              <a:gd name="connsiteX7-255" fmla="*/ 1713653 w 28972655"/>
              <a:gd name="connsiteY7-256" fmla="*/ 9530535 h 1620169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8972655" h="16201692">
                <a:moveTo>
                  <a:pt x="1713653" y="9530535"/>
                </a:moveTo>
                <a:lnTo>
                  <a:pt x="7267236" y="0"/>
                </a:lnTo>
                <a:lnTo>
                  <a:pt x="28972655" y="12400265"/>
                </a:lnTo>
                <a:lnTo>
                  <a:pt x="27028077" y="15891503"/>
                </a:lnTo>
                <a:lnTo>
                  <a:pt x="26803684" y="15895276"/>
                </a:lnTo>
                <a:lnTo>
                  <a:pt x="6043208" y="16201692"/>
                </a:lnTo>
                <a:lnTo>
                  <a:pt x="0" y="12621800"/>
                </a:lnTo>
                <a:lnTo>
                  <a:pt x="1713653" y="953053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656" name="Snip Diagonal Corner Rectangle 5"/>
          <p:cNvSpPr/>
          <p:nvPr userDrawn="1"/>
        </p:nvSpPr>
        <p:spPr>
          <a:xfrm rot="19800000">
            <a:off x="-3854827" y="3531417"/>
            <a:ext cx="21044763" cy="1355926"/>
          </a:xfrm>
          <a:custGeom>
            <a:avLst/>
            <a:gdLst>
              <a:gd name="connsiteX0" fmla="*/ 0 w 29506027"/>
              <a:gd name="connsiteY0" fmla="*/ 0 h 6336704"/>
              <a:gd name="connsiteX1" fmla="*/ 28449889 w 29506027"/>
              <a:gd name="connsiteY1" fmla="*/ 0 h 6336704"/>
              <a:gd name="connsiteX2" fmla="*/ 29506027 w 29506027"/>
              <a:gd name="connsiteY2" fmla="*/ 1056138 h 6336704"/>
              <a:gd name="connsiteX3" fmla="*/ 29506027 w 29506027"/>
              <a:gd name="connsiteY3" fmla="*/ 6336704 h 6336704"/>
              <a:gd name="connsiteX4" fmla="*/ 29506027 w 29506027"/>
              <a:gd name="connsiteY4" fmla="*/ 6336704 h 6336704"/>
              <a:gd name="connsiteX5" fmla="*/ 1056138 w 29506027"/>
              <a:gd name="connsiteY5" fmla="*/ 6336704 h 6336704"/>
              <a:gd name="connsiteX6" fmla="*/ 0 w 29506027"/>
              <a:gd name="connsiteY6" fmla="*/ 5280566 h 6336704"/>
              <a:gd name="connsiteX7" fmla="*/ 0 w 29506027"/>
              <a:gd name="connsiteY7" fmla="*/ 0 h 6336704"/>
              <a:gd name="connsiteX0-1" fmla="*/ 0 w 29506027"/>
              <a:gd name="connsiteY0-2" fmla="*/ 190952 h 6527656"/>
              <a:gd name="connsiteX1-3" fmla="*/ 20960466 w 29506027"/>
              <a:gd name="connsiteY1-4" fmla="*/ 0 h 6527656"/>
              <a:gd name="connsiteX2-5" fmla="*/ 29506027 w 29506027"/>
              <a:gd name="connsiteY2-6" fmla="*/ 1247090 h 6527656"/>
              <a:gd name="connsiteX3-7" fmla="*/ 29506027 w 29506027"/>
              <a:gd name="connsiteY3-8" fmla="*/ 6527656 h 6527656"/>
              <a:gd name="connsiteX4-9" fmla="*/ 29506027 w 29506027"/>
              <a:gd name="connsiteY4-10" fmla="*/ 6527656 h 6527656"/>
              <a:gd name="connsiteX5-11" fmla="*/ 1056138 w 29506027"/>
              <a:gd name="connsiteY5-12" fmla="*/ 6527656 h 6527656"/>
              <a:gd name="connsiteX6-13" fmla="*/ 0 w 29506027"/>
              <a:gd name="connsiteY6-14" fmla="*/ 5471518 h 6527656"/>
              <a:gd name="connsiteX7-15" fmla="*/ 0 w 29506027"/>
              <a:gd name="connsiteY7-16" fmla="*/ 190952 h 6527656"/>
              <a:gd name="connsiteX0-17" fmla="*/ 0 w 29506027"/>
              <a:gd name="connsiteY0-18" fmla="*/ 40010 h 6376714"/>
              <a:gd name="connsiteX1-19" fmla="*/ 23762082 w 29506027"/>
              <a:gd name="connsiteY1-20" fmla="*/ 0 h 6376714"/>
              <a:gd name="connsiteX2-21" fmla="*/ 29506027 w 29506027"/>
              <a:gd name="connsiteY2-22" fmla="*/ 1096148 h 6376714"/>
              <a:gd name="connsiteX3-23" fmla="*/ 29506027 w 29506027"/>
              <a:gd name="connsiteY3-24" fmla="*/ 6376714 h 6376714"/>
              <a:gd name="connsiteX4-25" fmla="*/ 29506027 w 29506027"/>
              <a:gd name="connsiteY4-26" fmla="*/ 6376714 h 6376714"/>
              <a:gd name="connsiteX5-27" fmla="*/ 1056138 w 29506027"/>
              <a:gd name="connsiteY5-28" fmla="*/ 6376714 h 6376714"/>
              <a:gd name="connsiteX6-29" fmla="*/ 0 w 29506027"/>
              <a:gd name="connsiteY6-30" fmla="*/ 5320576 h 6376714"/>
              <a:gd name="connsiteX7-31" fmla="*/ 0 w 29506027"/>
              <a:gd name="connsiteY7-32" fmla="*/ 40010 h 6376714"/>
              <a:gd name="connsiteX0-33" fmla="*/ 0 w 29506027"/>
              <a:gd name="connsiteY0-34" fmla="*/ 40010 h 6376714"/>
              <a:gd name="connsiteX1-35" fmla="*/ 23762082 w 29506027"/>
              <a:gd name="connsiteY1-36" fmla="*/ 0 h 6376714"/>
              <a:gd name="connsiteX2-37" fmla="*/ 28357936 w 29506027"/>
              <a:gd name="connsiteY2-38" fmla="*/ 2699819 h 6376714"/>
              <a:gd name="connsiteX3-39" fmla="*/ 29506027 w 29506027"/>
              <a:gd name="connsiteY3-40" fmla="*/ 6376714 h 6376714"/>
              <a:gd name="connsiteX4-41" fmla="*/ 29506027 w 29506027"/>
              <a:gd name="connsiteY4-42" fmla="*/ 6376714 h 6376714"/>
              <a:gd name="connsiteX5-43" fmla="*/ 1056138 w 29506027"/>
              <a:gd name="connsiteY5-44" fmla="*/ 6376714 h 6376714"/>
              <a:gd name="connsiteX6-45" fmla="*/ 0 w 29506027"/>
              <a:gd name="connsiteY6-46" fmla="*/ 5320576 h 6376714"/>
              <a:gd name="connsiteX7-47" fmla="*/ 0 w 29506027"/>
              <a:gd name="connsiteY7-48" fmla="*/ 40010 h 6376714"/>
              <a:gd name="connsiteX0-49" fmla="*/ 0 w 29506027"/>
              <a:gd name="connsiteY0-50" fmla="*/ 40010 h 6376714"/>
              <a:gd name="connsiteX1-51" fmla="*/ 23762082 w 29506027"/>
              <a:gd name="connsiteY1-52" fmla="*/ 0 h 6376714"/>
              <a:gd name="connsiteX2-53" fmla="*/ 28357936 w 29506027"/>
              <a:gd name="connsiteY2-54" fmla="*/ 2699819 h 6376714"/>
              <a:gd name="connsiteX3-55" fmla="*/ 29506027 w 29506027"/>
              <a:gd name="connsiteY3-56" fmla="*/ 6376714 h 6376714"/>
              <a:gd name="connsiteX4-57" fmla="*/ 27042885 w 29506027"/>
              <a:gd name="connsiteY4-58" fmla="*/ 6332307 h 6376714"/>
              <a:gd name="connsiteX5-59" fmla="*/ 1056138 w 29506027"/>
              <a:gd name="connsiteY5-60" fmla="*/ 6376714 h 6376714"/>
              <a:gd name="connsiteX6-61" fmla="*/ 0 w 29506027"/>
              <a:gd name="connsiteY6-62" fmla="*/ 5320576 h 6376714"/>
              <a:gd name="connsiteX7-63" fmla="*/ 0 w 29506027"/>
              <a:gd name="connsiteY7-64" fmla="*/ 40010 h 6376714"/>
              <a:gd name="connsiteX0-65" fmla="*/ 0 w 28357936"/>
              <a:gd name="connsiteY0-66" fmla="*/ 40010 h 6418214"/>
              <a:gd name="connsiteX1-67" fmla="*/ 23762082 w 28357936"/>
              <a:gd name="connsiteY1-68" fmla="*/ 0 h 6418214"/>
              <a:gd name="connsiteX2-69" fmla="*/ 28357936 w 28357936"/>
              <a:gd name="connsiteY2-70" fmla="*/ 2699819 h 6418214"/>
              <a:gd name="connsiteX3-71" fmla="*/ 27037730 w 28357936"/>
              <a:gd name="connsiteY3-72" fmla="*/ 6418214 h 6418214"/>
              <a:gd name="connsiteX4-73" fmla="*/ 27042885 w 28357936"/>
              <a:gd name="connsiteY4-74" fmla="*/ 6332307 h 6418214"/>
              <a:gd name="connsiteX5-75" fmla="*/ 1056138 w 28357936"/>
              <a:gd name="connsiteY5-76" fmla="*/ 6376714 h 6418214"/>
              <a:gd name="connsiteX6-77" fmla="*/ 0 w 28357936"/>
              <a:gd name="connsiteY6-78" fmla="*/ 5320576 h 6418214"/>
              <a:gd name="connsiteX7-79" fmla="*/ 0 w 28357936"/>
              <a:gd name="connsiteY7-80" fmla="*/ 40010 h 6418214"/>
              <a:gd name="connsiteX0-81" fmla="*/ 0 w 28886090"/>
              <a:gd name="connsiteY0-82" fmla="*/ 40010 h 6418214"/>
              <a:gd name="connsiteX1-83" fmla="*/ 23762082 w 28886090"/>
              <a:gd name="connsiteY1-84" fmla="*/ 0 h 6418214"/>
              <a:gd name="connsiteX2-85" fmla="*/ 28886090 w 28886090"/>
              <a:gd name="connsiteY2-86" fmla="*/ 3093632 h 6418214"/>
              <a:gd name="connsiteX3-87" fmla="*/ 27037730 w 28886090"/>
              <a:gd name="connsiteY3-88" fmla="*/ 6418214 h 6418214"/>
              <a:gd name="connsiteX4-89" fmla="*/ 27042885 w 28886090"/>
              <a:gd name="connsiteY4-90" fmla="*/ 6332307 h 6418214"/>
              <a:gd name="connsiteX5-91" fmla="*/ 1056138 w 28886090"/>
              <a:gd name="connsiteY5-92" fmla="*/ 6376714 h 6418214"/>
              <a:gd name="connsiteX6-93" fmla="*/ 0 w 28886090"/>
              <a:gd name="connsiteY6-94" fmla="*/ 5320576 h 6418214"/>
              <a:gd name="connsiteX7-95" fmla="*/ 0 w 28886090"/>
              <a:gd name="connsiteY7-96" fmla="*/ 40010 h 6418214"/>
              <a:gd name="connsiteX0-97" fmla="*/ 0 w 28896401"/>
              <a:gd name="connsiteY0-98" fmla="*/ 40010 h 6418214"/>
              <a:gd name="connsiteX1-99" fmla="*/ 23762082 w 28896401"/>
              <a:gd name="connsiteY1-100" fmla="*/ 0 h 6418214"/>
              <a:gd name="connsiteX2-101" fmla="*/ 28896401 w 28896401"/>
              <a:gd name="connsiteY2-102" fmla="*/ 2921819 h 6418214"/>
              <a:gd name="connsiteX3-103" fmla="*/ 27037730 w 28896401"/>
              <a:gd name="connsiteY3-104" fmla="*/ 6418214 h 6418214"/>
              <a:gd name="connsiteX4-105" fmla="*/ 27042885 w 28896401"/>
              <a:gd name="connsiteY4-106" fmla="*/ 6332307 h 6418214"/>
              <a:gd name="connsiteX5-107" fmla="*/ 1056138 w 28896401"/>
              <a:gd name="connsiteY5-108" fmla="*/ 6376714 h 6418214"/>
              <a:gd name="connsiteX6-109" fmla="*/ 0 w 28896401"/>
              <a:gd name="connsiteY6-110" fmla="*/ 5320576 h 6418214"/>
              <a:gd name="connsiteX7-111" fmla="*/ 0 w 28896401"/>
              <a:gd name="connsiteY7-112" fmla="*/ 40010 h 6418214"/>
              <a:gd name="connsiteX0-113" fmla="*/ 0 w 28896401"/>
              <a:gd name="connsiteY0-114" fmla="*/ 40010 h 6418214"/>
              <a:gd name="connsiteX1-115" fmla="*/ 23762082 w 28896401"/>
              <a:gd name="connsiteY1-116" fmla="*/ 0 h 6418214"/>
              <a:gd name="connsiteX2-117" fmla="*/ 28896401 w 28896401"/>
              <a:gd name="connsiteY2-118" fmla="*/ 2921819 h 6418214"/>
              <a:gd name="connsiteX3-119" fmla="*/ 27037730 w 28896401"/>
              <a:gd name="connsiteY3-120" fmla="*/ 6418214 h 6418214"/>
              <a:gd name="connsiteX4-121" fmla="*/ 26727430 w 28896401"/>
              <a:gd name="connsiteY4-122" fmla="*/ 6416830 h 6418214"/>
              <a:gd name="connsiteX5-123" fmla="*/ 1056138 w 28896401"/>
              <a:gd name="connsiteY5-124" fmla="*/ 6376714 h 6418214"/>
              <a:gd name="connsiteX6-125" fmla="*/ 0 w 28896401"/>
              <a:gd name="connsiteY6-126" fmla="*/ 5320576 h 6418214"/>
              <a:gd name="connsiteX7-127" fmla="*/ 0 w 28896401"/>
              <a:gd name="connsiteY7-128" fmla="*/ 40010 h 6418214"/>
              <a:gd name="connsiteX0-129" fmla="*/ 0 w 28896401"/>
              <a:gd name="connsiteY0-130" fmla="*/ 40010 h 6416830"/>
              <a:gd name="connsiteX1-131" fmla="*/ 23762082 w 28896401"/>
              <a:gd name="connsiteY1-132" fmla="*/ 0 h 6416830"/>
              <a:gd name="connsiteX2-133" fmla="*/ 28896401 w 28896401"/>
              <a:gd name="connsiteY2-134" fmla="*/ 2921819 h 6416830"/>
              <a:gd name="connsiteX3-135" fmla="*/ 26951823 w 28896401"/>
              <a:gd name="connsiteY3-136" fmla="*/ 6413057 h 6416830"/>
              <a:gd name="connsiteX4-137" fmla="*/ 26727430 w 28896401"/>
              <a:gd name="connsiteY4-138" fmla="*/ 6416830 h 6416830"/>
              <a:gd name="connsiteX5-139" fmla="*/ 1056138 w 28896401"/>
              <a:gd name="connsiteY5-140" fmla="*/ 6376714 h 6416830"/>
              <a:gd name="connsiteX6-141" fmla="*/ 0 w 28896401"/>
              <a:gd name="connsiteY6-142" fmla="*/ 5320576 h 6416830"/>
              <a:gd name="connsiteX7-143" fmla="*/ 0 w 28896401"/>
              <a:gd name="connsiteY7-144" fmla="*/ 40010 h 6416830"/>
              <a:gd name="connsiteX0-145" fmla="*/ 1637399 w 28896401"/>
              <a:gd name="connsiteY0-146" fmla="*/ 52089 h 6416830"/>
              <a:gd name="connsiteX1-147" fmla="*/ 23762082 w 28896401"/>
              <a:gd name="connsiteY1-148" fmla="*/ 0 h 6416830"/>
              <a:gd name="connsiteX2-149" fmla="*/ 28896401 w 28896401"/>
              <a:gd name="connsiteY2-150" fmla="*/ 2921819 h 6416830"/>
              <a:gd name="connsiteX3-151" fmla="*/ 26951823 w 28896401"/>
              <a:gd name="connsiteY3-152" fmla="*/ 6413057 h 6416830"/>
              <a:gd name="connsiteX4-153" fmla="*/ 26727430 w 28896401"/>
              <a:gd name="connsiteY4-154" fmla="*/ 6416830 h 6416830"/>
              <a:gd name="connsiteX5-155" fmla="*/ 1056138 w 28896401"/>
              <a:gd name="connsiteY5-156" fmla="*/ 6376714 h 6416830"/>
              <a:gd name="connsiteX6-157" fmla="*/ 0 w 28896401"/>
              <a:gd name="connsiteY6-158" fmla="*/ 5320576 h 6416830"/>
              <a:gd name="connsiteX7-159" fmla="*/ 1637399 w 28896401"/>
              <a:gd name="connsiteY7-160" fmla="*/ 52089 h 6416830"/>
              <a:gd name="connsiteX0-161" fmla="*/ 1713653 w 28972655"/>
              <a:gd name="connsiteY0-162" fmla="*/ 52089 h 6416830"/>
              <a:gd name="connsiteX1-163" fmla="*/ 23838336 w 28972655"/>
              <a:gd name="connsiteY1-164" fmla="*/ 0 h 6416830"/>
              <a:gd name="connsiteX2-165" fmla="*/ 28972655 w 28972655"/>
              <a:gd name="connsiteY2-166" fmla="*/ 2921819 h 6416830"/>
              <a:gd name="connsiteX3-167" fmla="*/ 27028077 w 28972655"/>
              <a:gd name="connsiteY3-168" fmla="*/ 6413057 h 6416830"/>
              <a:gd name="connsiteX4-169" fmla="*/ 26803684 w 28972655"/>
              <a:gd name="connsiteY4-170" fmla="*/ 6416830 h 6416830"/>
              <a:gd name="connsiteX5-171" fmla="*/ 1132392 w 28972655"/>
              <a:gd name="connsiteY5-172" fmla="*/ 6376714 h 6416830"/>
              <a:gd name="connsiteX6-173" fmla="*/ 0 w 28972655"/>
              <a:gd name="connsiteY6-174" fmla="*/ 3143354 h 6416830"/>
              <a:gd name="connsiteX7-175" fmla="*/ 1713653 w 28972655"/>
              <a:gd name="connsiteY7-176" fmla="*/ 52089 h 6416830"/>
              <a:gd name="connsiteX0-177" fmla="*/ 1713653 w 28972655"/>
              <a:gd name="connsiteY0-178" fmla="*/ 52089 h 9099072"/>
              <a:gd name="connsiteX1-179" fmla="*/ 23838336 w 28972655"/>
              <a:gd name="connsiteY1-180" fmla="*/ 0 h 9099072"/>
              <a:gd name="connsiteX2-181" fmla="*/ 28972655 w 28972655"/>
              <a:gd name="connsiteY2-182" fmla="*/ 2921819 h 9099072"/>
              <a:gd name="connsiteX3-183" fmla="*/ 27028077 w 28972655"/>
              <a:gd name="connsiteY3-184" fmla="*/ 6413057 h 9099072"/>
              <a:gd name="connsiteX4-185" fmla="*/ 26803684 w 28972655"/>
              <a:gd name="connsiteY4-186" fmla="*/ 6416830 h 9099072"/>
              <a:gd name="connsiteX5-187" fmla="*/ 5693704 w 28972655"/>
              <a:gd name="connsiteY5-188" fmla="*/ 9099072 h 9099072"/>
              <a:gd name="connsiteX6-189" fmla="*/ 0 w 28972655"/>
              <a:gd name="connsiteY6-190" fmla="*/ 3143354 h 9099072"/>
              <a:gd name="connsiteX7-191" fmla="*/ 1713653 w 28972655"/>
              <a:gd name="connsiteY7-192" fmla="*/ 52089 h 9099072"/>
              <a:gd name="connsiteX0-193" fmla="*/ 1713653 w 28972655"/>
              <a:gd name="connsiteY0-194" fmla="*/ 52089 h 6701234"/>
              <a:gd name="connsiteX1-195" fmla="*/ 23838336 w 28972655"/>
              <a:gd name="connsiteY1-196" fmla="*/ 0 h 6701234"/>
              <a:gd name="connsiteX2-197" fmla="*/ 28972655 w 28972655"/>
              <a:gd name="connsiteY2-198" fmla="*/ 2921819 h 6701234"/>
              <a:gd name="connsiteX3-199" fmla="*/ 27028077 w 28972655"/>
              <a:gd name="connsiteY3-200" fmla="*/ 6413057 h 6701234"/>
              <a:gd name="connsiteX4-201" fmla="*/ 26803684 w 28972655"/>
              <a:gd name="connsiteY4-202" fmla="*/ 6416830 h 6701234"/>
              <a:gd name="connsiteX5-203" fmla="*/ 5389282 w 28972655"/>
              <a:gd name="connsiteY5-204" fmla="*/ 6701234 h 6701234"/>
              <a:gd name="connsiteX6-205" fmla="*/ 0 w 28972655"/>
              <a:gd name="connsiteY6-206" fmla="*/ 3143354 h 6701234"/>
              <a:gd name="connsiteX7-207" fmla="*/ 1713653 w 28972655"/>
              <a:gd name="connsiteY7-208" fmla="*/ 52089 h 6701234"/>
              <a:gd name="connsiteX0-209" fmla="*/ 1713653 w 28972655"/>
              <a:gd name="connsiteY0-210" fmla="*/ 52089 h 6718089"/>
              <a:gd name="connsiteX1-211" fmla="*/ 23838336 w 28972655"/>
              <a:gd name="connsiteY1-212" fmla="*/ 0 h 6718089"/>
              <a:gd name="connsiteX2-213" fmla="*/ 28972655 w 28972655"/>
              <a:gd name="connsiteY2-214" fmla="*/ 2921819 h 6718089"/>
              <a:gd name="connsiteX3-215" fmla="*/ 27028077 w 28972655"/>
              <a:gd name="connsiteY3-216" fmla="*/ 6413057 h 6718089"/>
              <a:gd name="connsiteX4-217" fmla="*/ 26803684 w 28972655"/>
              <a:gd name="connsiteY4-218" fmla="*/ 6416830 h 6718089"/>
              <a:gd name="connsiteX5-219" fmla="*/ 5957302 w 28972655"/>
              <a:gd name="connsiteY5-220" fmla="*/ 6718089 h 6718089"/>
              <a:gd name="connsiteX6-221" fmla="*/ 0 w 28972655"/>
              <a:gd name="connsiteY6-222" fmla="*/ 3143354 h 6718089"/>
              <a:gd name="connsiteX7-223" fmla="*/ 1713653 w 28972655"/>
              <a:gd name="connsiteY7-224" fmla="*/ 52089 h 6718089"/>
              <a:gd name="connsiteX0-225" fmla="*/ 1713653 w 28972655"/>
              <a:gd name="connsiteY0-226" fmla="*/ 52089 h 6723246"/>
              <a:gd name="connsiteX1-227" fmla="*/ 23838336 w 28972655"/>
              <a:gd name="connsiteY1-228" fmla="*/ 0 h 6723246"/>
              <a:gd name="connsiteX2-229" fmla="*/ 28972655 w 28972655"/>
              <a:gd name="connsiteY2-230" fmla="*/ 2921819 h 6723246"/>
              <a:gd name="connsiteX3-231" fmla="*/ 27028077 w 28972655"/>
              <a:gd name="connsiteY3-232" fmla="*/ 6413057 h 6723246"/>
              <a:gd name="connsiteX4-233" fmla="*/ 26803684 w 28972655"/>
              <a:gd name="connsiteY4-234" fmla="*/ 6416830 h 6723246"/>
              <a:gd name="connsiteX5-235" fmla="*/ 6043208 w 28972655"/>
              <a:gd name="connsiteY5-236" fmla="*/ 6723246 h 6723246"/>
              <a:gd name="connsiteX6-237" fmla="*/ 0 w 28972655"/>
              <a:gd name="connsiteY6-238" fmla="*/ 3143354 h 6723246"/>
              <a:gd name="connsiteX7-239" fmla="*/ 1713653 w 28972655"/>
              <a:gd name="connsiteY7-240" fmla="*/ 52089 h 6723246"/>
              <a:gd name="connsiteX0-241" fmla="*/ 1713653 w 28972655"/>
              <a:gd name="connsiteY0-242" fmla="*/ 52089 h 6723246"/>
              <a:gd name="connsiteX1-243" fmla="*/ 23838336 w 28972655"/>
              <a:gd name="connsiteY1-244" fmla="*/ 0 h 6723246"/>
              <a:gd name="connsiteX2-245" fmla="*/ 28972655 w 28972655"/>
              <a:gd name="connsiteY2-246" fmla="*/ 2921819 h 6723246"/>
              <a:gd name="connsiteX3-247" fmla="*/ 27028077 w 28972655"/>
              <a:gd name="connsiteY3-248" fmla="*/ 6413057 h 6723246"/>
              <a:gd name="connsiteX4-249" fmla="*/ 24761208 w 28972655"/>
              <a:gd name="connsiteY4-250" fmla="*/ 1948927 h 6723246"/>
              <a:gd name="connsiteX5-251" fmla="*/ 6043208 w 28972655"/>
              <a:gd name="connsiteY5-252" fmla="*/ 6723246 h 6723246"/>
              <a:gd name="connsiteX6-253" fmla="*/ 0 w 28972655"/>
              <a:gd name="connsiteY6-254" fmla="*/ 3143354 h 6723246"/>
              <a:gd name="connsiteX7-255" fmla="*/ 1713653 w 28972655"/>
              <a:gd name="connsiteY7-256" fmla="*/ 52089 h 6723246"/>
              <a:gd name="connsiteX0-257" fmla="*/ 1713653 w 28972655"/>
              <a:gd name="connsiteY0-258" fmla="*/ 52089 h 6723246"/>
              <a:gd name="connsiteX1-259" fmla="*/ 23838336 w 28972655"/>
              <a:gd name="connsiteY1-260" fmla="*/ 0 h 6723246"/>
              <a:gd name="connsiteX2-261" fmla="*/ 28972655 w 28972655"/>
              <a:gd name="connsiteY2-262" fmla="*/ 2921819 h 6723246"/>
              <a:gd name="connsiteX3-263" fmla="*/ 24616550 w 28972655"/>
              <a:gd name="connsiteY3-264" fmla="*/ 1198786 h 6723246"/>
              <a:gd name="connsiteX4-265" fmla="*/ 24761208 w 28972655"/>
              <a:gd name="connsiteY4-266" fmla="*/ 1948927 h 6723246"/>
              <a:gd name="connsiteX5-267" fmla="*/ 6043208 w 28972655"/>
              <a:gd name="connsiteY5-268" fmla="*/ 6723246 h 6723246"/>
              <a:gd name="connsiteX6-269" fmla="*/ 0 w 28972655"/>
              <a:gd name="connsiteY6-270" fmla="*/ 3143354 h 6723246"/>
              <a:gd name="connsiteX7-271" fmla="*/ 1713653 w 28972655"/>
              <a:gd name="connsiteY7-272" fmla="*/ 52089 h 6723246"/>
              <a:gd name="connsiteX0-273" fmla="*/ 1713653 w 24761208"/>
              <a:gd name="connsiteY0-274" fmla="*/ 138520 h 6809677"/>
              <a:gd name="connsiteX1-275" fmla="*/ 23838336 w 24761208"/>
              <a:gd name="connsiteY1-276" fmla="*/ 86431 h 6809677"/>
              <a:gd name="connsiteX2-277" fmla="*/ 24531962 w 24761208"/>
              <a:gd name="connsiteY2-278" fmla="*/ 0 h 6809677"/>
              <a:gd name="connsiteX3-279" fmla="*/ 24616550 w 24761208"/>
              <a:gd name="connsiteY3-280" fmla="*/ 1285217 h 6809677"/>
              <a:gd name="connsiteX4-281" fmla="*/ 24761208 w 24761208"/>
              <a:gd name="connsiteY4-282" fmla="*/ 2035358 h 6809677"/>
              <a:gd name="connsiteX5-283" fmla="*/ 6043208 w 24761208"/>
              <a:gd name="connsiteY5-284" fmla="*/ 6809677 h 6809677"/>
              <a:gd name="connsiteX6-285" fmla="*/ 0 w 24761208"/>
              <a:gd name="connsiteY6-286" fmla="*/ 3229785 h 6809677"/>
              <a:gd name="connsiteX7-287" fmla="*/ 1713653 w 24761208"/>
              <a:gd name="connsiteY7-288" fmla="*/ 138520 h 6809677"/>
              <a:gd name="connsiteX0-289" fmla="*/ 1713653 w 24616550"/>
              <a:gd name="connsiteY0-290" fmla="*/ 138520 h 6809677"/>
              <a:gd name="connsiteX1-291" fmla="*/ 23838336 w 24616550"/>
              <a:gd name="connsiteY1-292" fmla="*/ 86431 h 6809677"/>
              <a:gd name="connsiteX2-293" fmla="*/ 24531962 w 24616550"/>
              <a:gd name="connsiteY2-294" fmla="*/ 0 h 6809677"/>
              <a:gd name="connsiteX3-295" fmla="*/ 24616550 w 24616550"/>
              <a:gd name="connsiteY3-296" fmla="*/ 1285217 h 6809677"/>
              <a:gd name="connsiteX4-297" fmla="*/ 24011421 w 24616550"/>
              <a:gd name="connsiteY4-298" fmla="*/ 1024728 h 6809677"/>
              <a:gd name="connsiteX5-299" fmla="*/ 6043208 w 24616550"/>
              <a:gd name="connsiteY5-300" fmla="*/ 6809677 h 6809677"/>
              <a:gd name="connsiteX6-301" fmla="*/ 0 w 24616550"/>
              <a:gd name="connsiteY6-302" fmla="*/ 3229785 h 6809677"/>
              <a:gd name="connsiteX7-303" fmla="*/ 1713653 w 24616550"/>
              <a:gd name="connsiteY7-304" fmla="*/ 138520 h 6809677"/>
              <a:gd name="connsiteX0-305" fmla="*/ 1713653 w 24531962"/>
              <a:gd name="connsiteY0-306" fmla="*/ 138520 h 6809677"/>
              <a:gd name="connsiteX1-307" fmla="*/ 23838336 w 24531962"/>
              <a:gd name="connsiteY1-308" fmla="*/ 86431 h 6809677"/>
              <a:gd name="connsiteX2-309" fmla="*/ 24531962 w 24531962"/>
              <a:gd name="connsiteY2-310" fmla="*/ 0 h 6809677"/>
              <a:gd name="connsiteX3-311" fmla="*/ 24317943 w 24531962"/>
              <a:gd name="connsiteY3-312" fmla="*/ 801725 h 6809677"/>
              <a:gd name="connsiteX4-313" fmla="*/ 24011421 w 24531962"/>
              <a:gd name="connsiteY4-314" fmla="*/ 1024728 h 6809677"/>
              <a:gd name="connsiteX5-315" fmla="*/ 6043208 w 24531962"/>
              <a:gd name="connsiteY5-316" fmla="*/ 6809677 h 6809677"/>
              <a:gd name="connsiteX6-317" fmla="*/ 0 w 24531962"/>
              <a:gd name="connsiteY6-318" fmla="*/ 3229785 h 6809677"/>
              <a:gd name="connsiteX7-319" fmla="*/ 1713653 w 24531962"/>
              <a:gd name="connsiteY7-320" fmla="*/ 138520 h 6809677"/>
              <a:gd name="connsiteX0-321" fmla="*/ 1713653 w 24531962"/>
              <a:gd name="connsiteY0-322" fmla="*/ 138520 h 3229785"/>
              <a:gd name="connsiteX1-323" fmla="*/ 23838336 w 24531962"/>
              <a:gd name="connsiteY1-324" fmla="*/ 86431 h 3229785"/>
              <a:gd name="connsiteX2-325" fmla="*/ 24531962 w 24531962"/>
              <a:gd name="connsiteY2-326" fmla="*/ 0 h 3229785"/>
              <a:gd name="connsiteX3-327" fmla="*/ 24317943 w 24531962"/>
              <a:gd name="connsiteY3-328" fmla="*/ 801725 h 3229785"/>
              <a:gd name="connsiteX4-329" fmla="*/ 24011421 w 24531962"/>
              <a:gd name="connsiteY4-330" fmla="*/ 1024728 h 3229785"/>
              <a:gd name="connsiteX5-331" fmla="*/ 4525470 w 24531962"/>
              <a:gd name="connsiteY5-332" fmla="*/ 1355926 h 3229785"/>
              <a:gd name="connsiteX6-333" fmla="*/ 0 w 24531962"/>
              <a:gd name="connsiteY6-334" fmla="*/ 3229785 h 3229785"/>
              <a:gd name="connsiteX7-335" fmla="*/ 1713653 w 24531962"/>
              <a:gd name="connsiteY7-336" fmla="*/ 138520 h 3229785"/>
              <a:gd name="connsiteX0-337" fmla="*/ 0 w 22818309"/>
              <a:gd name="connsiteY0-338" fmla="*/ 138520 h 1355926"/>
              <a:gd name="connsiteX1-339" fmla="*/ 22124683 w 22818309"/>
              <a:gd name="connsiteY1-340" fmla="*/ 86431 h 1355926"/>
              <a:gd name="connsiteX2-341" fmla="*/ 22818309 w 22818309"/>
              <a:gd name="connsiteY2-342" fmla="*/ 0 h 1355926"/>
              <a:gd name="connsiteX3-343" fmla="*/ 22604290 w 22818309"/>
              <a:gd name="connsiteY3-344" fmla="*/ 801725 h 1355926"/>
              <a:gd name="connsiteX4-345" fmla="*/ 22297768 w 22818309"/>
              <a:gd name="connsiteY4-346" fmla="*/ 1024728 h 1355926"/>
              <a:gd name="connsiteX5-347" fmla="*/ 2811817 w 22818309"/>
              <a:gd name="connsiteY5-348" fmla="*/ 1355926 h 1355926"/>
              <a:gd name="connsiteX6-349" fmla="*/ 1773546 w 22818309"/>
              <a:gd name="connsiteY6-350" fmla="*/ 576753 h 1355926"/>
              <a:gd name="connsiteX7-351" fmla="*/ 0 w 22818309"/>
              <a:gd name="connsiteY7-352" fmla="*/ 138520 h 1355926"/>
              <a:gd name="connsiteX0-353" fmla="*/ 0 w 21214241"/>
              <a:gd name="connsiteY0-354" fmla="*/ 131356 h 1355926"/>
              <a:gd name="connsiteX1-355" fmla="*/ 20520615 w 21214241"/>
              <a:gd name="connsiteY1-356" fmla="*/ 86431 h 1355926"/>
              <a:gd name="connsiteX2-357" fmla="*/ 21214241 w 21214241"/>
              <a:gd name="connsiteY2-358" fmla="*/ 0 h 1355926"/>
              <a:gd name="connsiteX3-359" fmla="*/ 21000222 w 21214241"/>
              <a:gd name="connsiteY3-360" fmla="*/ 801725 h 1355926"/>
              <a:gd name="connsiteX4-361" fmla="*/ 20693700 w 21214241"/>
              <a:gd name="connsiteY4-362" fmla="*/ 1024728 h 1355926"/>
              <a:gd name="connsiteX5-363" fmla="*/ 1207749 w 21214241"/>
              <a:gd name="connsiteY5-364" fmla="*/ 1355926 h 1355926"/>
              <a:gd name="connsiteX6-365" fmla="*/ 169478 w 21214241"/>
              <a:gd name="connsiteY6-366" fmla="*/ 576753 h 1355926"/>
              <a:gd name="connsiteX7-367" fmla="*/ 0 w 21214241"/>
              <a:gd name="connsiteY7-368" fmla="*/ 131356 h 1355926"/>
              <a:gd name="connsiteX0-369" fmla="*/ 277925 w 21044763"/>
              <a:gd name="connsiteY0-370" fmla="*/ 434105 h 1355926"/>
              <a:gd name="connsiteX1-371" fmla="*/ 20351137 w 21044763"/>
              <a:gd name="connsiteY1-372" fmla="*/ 86431 h 1355926"/>
              <a:gd name="connsiteX2-373" fmla="*/ 21044763 w 21044763"/>
              <a:gd name="connsiteY2-374" fmla="*/ 0 h 1355926"/>
              <a:gd name="connsiteX3-375" fmla="*/ 20830744 w 21044763"/>
              <a:gd name="connsiteY3-376" fmla="*/ 801725 h 1355926"/>
              <a:gd name="connsiteX4-377" fmla="*/ 20524222 w 21044763"/>
              <a:gd name="connsiteY4-378" fmla="*/ 1024728 h 1355926"/>
              <a:gd name="connsiteX5-379" fmla="*/ 1038271 w 21044763"/>
              <a:gd name="connsiteY5-380" fmla="*/ 1355926 h 1355926"/>
              <a:gd name="connsiteX6-381" fmla="*/ 0 w 21044763"/>
              <a:gd name="connsiteY6-382" fmla="*/ 576753 h 1355926"/>
              <a:gd name="connsiteX7-383" fmla="*/ 277925 w 21044763"/>
              <a:gd name="connsiteY7-384" fmla="*/ 434105 h 135592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21044763" h="1355926">
                <a:moveTo>
                  <a:pt x="277925" y="434105"/>
                </a:moveTo>
                <a:lnTo>
                  <a:pt x="20351137" y="86431"/>
                </a:lnTo>
                <a:lnTo>
                  <a:pt x="21044763" y="0"/>
                </a:lnTo>
                <a:lnTo>
                  <a:pt x="20830744" y="801725"/>
                </a:lnTo>
                <a:lnTo>
                  <a:pt x="20524222" y="1024728"/>
                </a:lnTo>
                <a:lnTo>
                  <a:pt x="1038271" y="1355926"/>
                </a:lnTo>
                <a:lnTo>
                  <a:pt x="0" y="576753"/>
                </a:lnTo>
                <a:lnTo>
                  <a:pt x="277925" y="434105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dirty="0" lang="en-US"/>
          </a:p>
        </p:txBody>
      </p:sp>
      <p:sp>
        <p:nvSpPr>
          <p:cNvPr id="1048657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9708504" y="6258191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1" sz="5200">
                <a:solidFill>
                  <a:schemeClr val="accent1">
                    <a:lumMod val="20000"/>
                    <a:lumOff val="8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Name</a:t>
            </a:r>
            <a:endParaRPr dirty="0" lang="es-ES_tradnl" smtClean="0"/>
          </a:p>
        </p:txBody>
      </p:sp>
      <p:sp>
        <p:nvSpPr>
          <p:cNvPr id="1048658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9708504" y="6978271"/>
            <a:ext cx="6337596" cy="648072"/>
          </a:xfrm>
          <a:prstGeom prst="rect"/>
        </p:spPr>
        <p:txBody>
          <a:bodyPr anchor="ctr" bIns="103842" lIns="0" rIns="0" tIns="103842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32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Member</a:t>
            </a:r>
            <a:r>
              <a:rPr dirty="0" lang="es-ES_tradnl" smtClean="0"/>
              <a:t> </a:t>
            </a:r>
            <a:r>
              <a:rPr dirty="0" lang="es-ES_tradnl" err="1" smtClean="0"/>
              <a:t>Title</a:t>
            </a:r>
            <a:endParaRPr dirty="0" lang="es-ES_tradnl" smtClean="0"/>
          </a:p>
        </p:txBody>
      </p:sp>
      <p:cxnSp>
        <p:nvCxnSpPr>
          <p:cNvPr id="3145732" name="Straight Connector 6"/>
          <p:cNvCxnSpPr>
            <a:cxnSpLocks/>
          </p:cNvCxnSpPr>
          <p:nvPr userDrawn="1"/>
        </p:nvCxnSpPr>
        <p:spPr>
          <a:xfrm flipH="1">
            <a:off x="9646625" y="7698351"/>
            <a:ext cx="661854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5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9708504" y="8010128"/>
            <a:ext cx="12821363" cy="1704447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accent1">
                    <a:lumMod val="20000"/>
                    <a:lumOff val="8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 nisi </a:t>
            </a:r>
            <a:r>
              <a:rPr dirty="0" lang="en-US" err="1" smtClean="0"/>
              <a:t>vulputate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idbh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 </a:t>
            </a:r>
            <a:r>
              <a:rPr dirty="0" lang="en-US" err="1" smtClean="0"/>
              <a:t>sed</a:t>
            </a:r>
            <a:r>
              <a:rPr dirty="0" lang="en-US" smtClean="0"/>
              <a:t>, </a:t>
            </a:r>
            <a:r>
              <a:rPr dirty="0" lang="en-US" err="1" smtClean="0"/>
              <a:t>tempurus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id, </a:t>
            </a:r>
            <a:r>
              <a:rPr dirty="0" lang="en-US" err="1" smtClean="0"/>
              <a:t>auctor</a:t>
            </a:r>
            <a:r>
              <a:rPr dirty="0" lang="en-US" smtClean="0"/>
              <a:t> pus </a:t>
            </a:r>
            <a:r>
              <a:rPr dirty="0" lang="en-US" err="1" smtClean="0"/>
              <a:t>dapibus</a:t>
            </a:r>
            <a:r>
              <a:rPr dirty="0" lang="en-US" smtClean="0"/>
              <a:t> dui </a:t>
            </a:r>
            <a:r>
              <a:rPr dirty="0" lang="en-US" err="1" smtClean="0"/>
              <a:t>purus</a:t>
            </a:r>
            <a:r>
              <a:rPr dirty="0" lang="en-US" smtClean="0"/>
              <a:t>, </a:t>
            </a:r>
            <a:r>
              <a:rPr dirty="0" lang="en-US" err="1" smtClean="0"/>
              <a:t>cursus</a:t>
            </a:r>
            <a:r>
              <a:rPr dirty="0" lang="en-US" smtClean="0"/>
              <a:t> non </a:t>
            </a:r>
            <a:r>
              <a:rPr dirty="0" lang="en-US" err="1" smtClean="0"/>
              <a:t>elit</a:t>
            </a:r>
            <a:r>
              <a:rPr dirty="0" lang="en-US" smtClean="0"/>
              <a:t> id.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8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8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"/>
                                        <p:tgtEl>
                                          <p:spTgt spid="1048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48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"/>
                                        <p:tgtEl>
                                          <p:spTgt spid="1048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9"/>
                                        <p:tgtEl>
                                          <p:spTgt spid="3145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2"/>
                                        <p:tgtEl>
                                          <p:spTgt spid="1048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5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5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5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5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5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List 4">
    <p:spTree>
      <p:nvGrpSpPr>
        <p:cNvPr id="2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07" name="Rectangle 1"/>
          <p:cNvSpPr/>
          <p:nvPr userDrawn="1"/>
        </p:nvSpPr>
        <p:spPr>
          <a:xfrm>
            <a:off x="2768947" y="3545633"/>
            <a:ext cx="9272215" cy="2919030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0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Alphabetic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76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40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41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545981" y="3545633"/>
            <a:ext cx="1222967" cy="2919030"/>
          </a:xfrm>
          <a:prstGeom prst="rect"/>
          <a:solidFill>
            <a:schemeClr val="accent1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A</a:t>
            </a:r>
            <a:endParaRPr dirty="0" lang="es-ES_tradnl" smtClean="0"/>
          </a:p>
        </p:txBody>
      </p:sp>
      <p:sp>
        <p:nvSpPr>
          <p:cNvPr id="1049411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3143351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12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143351" y="463549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13" name="Rectangle 60"/>
          <p:cNvSpPr/>
          <p:nvPr userDrawn="1"/>
        </p:nvSpPr>
        <p:spPr>
          <a:xfrm>
            <a:off x="13647665" y="3545633"/>
            <a:ext cx="9272215" cy="2919030"/>
          </a:xfrm>
          <a:prstGeom prst="rect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1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2424699" y="3545633"/>
            <a:ext cx="1222967" cy="2919030"/>
          </a:xfrm>
          <a:prstGeom prst="rect"/>
          <a:solidFill>
            <a:schemeClr val="accent2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B</a:t>
            </a:r>
            <a:endParaRPr dirty="0" lang="es-ES_tradnl" smtClean="0"/>
          </a:p>
        </p:txBody>
      </p:sp>
      <p:sp>
        <p:nvSpPr>
          <p:cNvPr id="1049415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4022066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16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4022066" y="463549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17" name="Rectangle 74"/>
          <p:cNvSpPr/>
          <p:nvPr userDrawn="1"/>
        </p:nvSpPr>
        <p:spPr>
          <a:xfrm>
            <a:off x="2768947" y="6669915"/>
            <a:ext cx="9272215" cy="291903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18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545981" y="6669915"/>
            <a:ext cx="1222967" cy="2919030"/>
          </a:xfrm>
          <a:prstGeom prst="rect"/>
          <a:solidFill>
            <a:schemeClr val="accent3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C</a:t>
            </a:r>
            <a:endParaRPr dirty="0" lang="es-ES_tradnl" smtClean="0"/>
          </a:p>
        </p:txBody>
      </p:sp>
      <p:sp>
        <p:nvSpPr>
          <p:cNvPr id="104941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3143351" y="7002017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2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143351" y="7731834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21" name="Rectangle 109"/>
          <p:cNvSpPr/>
          <p:nvPr userDrawn="1"/>
        </p:nvSpPr>
        <p:spPr>
          <a:xfrm>
            <a:off x="13647665" y="6669915"/>
            <a:ext cx="9272215" cy="2919030"/>
          </a:xfrm>
          <a:prstGeom prst="rect"/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22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12424699" y="6669915"/>
            <a:ext cx="1222967" cy="2919030"/>
          </a:xfrm>
          <a:prstGeom prst="rect"/>
          <a:solidFill>
            <a:schemeClr val="accent4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D</a:t>
            </a:r>
            <a:endParaRPr dirty="0" lang="es-ES_tradnl" smtClean="0"/>
          </a:p>
        </p:txBody>
      </p:sp>
      <p:sp>
        <p:nvSpPr>
          <p:cNvPr id="1049423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4022066" y="7002017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24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4022066" y="7731834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25" name="Rectangle 116"/>
          <p:cNvSpPr/>
          <p:nvPr userDrawn="1"/>
        </p:nvSpPr>
        <p:spPr>
          <a:xfrm>
            <a:off x="2768947" y="9771619"/>
            <a:ext cx="9272215" cy="2919030"/>
          </a:xfrm>
          <a:prstGeom prst="rect"/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2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545981" y="9771619"/>
            <a:ext cx="1222967" cy="2919030"/>
          </a:xfrm>
          <a:prstGeom prst="rect"/>
          <a:solidFill>
            <a:schemeClr val="accent5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E</a:t>
            </a:r>
            <a:endParaRPr dirty="0" lang="es-ES_tradnl" smtClean="0"/>
          </a:p>
        </p:txBody>
      </p:sp>
      <p:sp>
        <p:nvSpPr>
          <p:cNvPr id="104942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3143351" y="1014488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2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3143351" y="1087470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9429" name="Rectangle 124"/>
          <p:cNvSpPr/>
          <p:nvPr userDrawn="1"/>
        </p:nvSpPr>
        <p:spPr>
          <a:xfrm>
            <a:off x="13647665" y="9771619"/>
            <a:ext cx="9272215" cy="2919030"/>
          </a:xfrm>
          <a:prstGeom prst="rect"/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430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2424699" y="9771619"/>
            <a:ext cx="1222967" cy="2919030"/>
          </a:xfrm>
          <a:prstGeom prst="rect"/>
          <a:solidFill>
            <a:schemeClr val="accent6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F</a:t>
            </a:r>
            <a:endParaRPr dirty="0" lang="es-ES_tradnl" smtClean="0"/>
          </a:p>
        </p:txBody>
      </p:sp>
      <p:sp>
        <p:nvSpPr>
          <p:cNvPr id="1049431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4022066" y="1014488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432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14022066" y="1087470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9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9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9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49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49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49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41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4941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494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9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49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9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49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494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494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494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9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49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94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941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941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94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9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49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49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5"/>
                                        <p:tgtEl>
                                          <p:spTgt spid="10494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9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494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9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9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49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9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9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49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4941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941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494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9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9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9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9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9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9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1"/>
                                        <p:tgtEl>
                                          <p:spTgt spid="1049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9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3"/>
                                        <p:tgtEl>
                                          <p:spTgt spid="1049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9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9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9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942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942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94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49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49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49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5"/>
                                        <p:tgtEl>
                                          <p:spTgt spid="10494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49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7"/>
                                        <p:tgtEl>
                                          <p:spTgt spid="1049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49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49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49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9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49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494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4942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4942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494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9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49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49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5"/>
                                        <p:tgtEl>
                                          <p:spTgt spid="10494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494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7"/>
                                        <p:tgtEl>
                                          <p:spTgt spid="10494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9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49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49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49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8"/>
                                        <p:tgtEl>
                                          <p:spTgt spid="1049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9"/>
                                        <p:tgtEl>
                                          <p:spTgt spid="1049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0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4943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4"/>
                                        <p:tgtEl>
                                          <p:spTgt spid="104943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5"/>
                                        <p:tgtEl>
                                          <p:spTgt spid="10494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6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7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49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0"/>
                                        <p:tgtEl>
                                          <p:spTgt spid="1049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1"/>
                                        <p:tgtEl>
                                          <p:spTgt spid="1049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2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8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5"/>
                                        <p:tgtEl>
                                          <p:spTgt spid="10494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6"/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7"/>
                                        <p:tgtEl>
                                          <p:spTgt spid="1049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8">
                            <p:stCondLst>
                              <p:cond delay="15500"/>
                            </p:stCondLst>
                            <p:childTnLst>
                              <p:par>
                                <p:cTn fill="hold" grpId="0" id="18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1"/>
                                        <p:tgtEl>
                                          <p:spTgt spid="104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2"/>
                                        <p:tgtEl>
                                          <p:spTgt spid="104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3"/>
                                        <p:tgtEl>
                                          <p:spTgt spid="104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4">
                            <p:stCondLst>
                              <p:cond delay="16000"/>
                            </p:stCondLst>
                            <p:childTnLst>
                              <p:par>
                                <p:cTn fill="hold" grpId="0" id="19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7"/>
                                        <p:tgtEl>
                                          <p:spTgt spid="1049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8"/>
                                        <p:tgtEl>
                                          <p:spTgt spid="1049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9"/>
                                        <p:tgtEl>
                                          <p:spTgt spid="1049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07" grpId="0" animBg="1"/>
      <p:bldP spid="104940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940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94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0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940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94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410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0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3" grpId="0" animBg="1"/>
      <p:bldP spid="1049414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4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7" grpId="0" animBg="1"/>
      <p:bldP spid="104941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1" grpId="0" animBg="1"/>
      <p:bldP spid="1049422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2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5" grpId="0" animBg="1"/>
      <p:bldP spid="104942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29" grpId="0" animBg="1"/>
      <p:bldP spid="1049430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30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43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4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4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43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phabetic list with images 1">
    <p:spTree>
      <p:nvGrpSpPr>
        <p:cNvPr id="3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648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1546225" y="3562736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4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Alphabetic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images</a:t>
            </a:r>
            <a:endParaRPr dirty="0" lang="es-ES_tradnl" smtClean="0"/>
          </a:p>
        </p:txBody>
      </p:sp>
      <p:cxnSp>
        <p:nvCxnSpPr>
          <p:cNvPr id="314583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5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651" name="Text Placeholder 7"/>
          <p:cNvSpPr>
            <a:spLocks noChangeAspect="1" noGrp="1"/>
          </p:cNvSpPr>
          <p:nvPr>
            <p:ph type="body" sz="quarter" idx="21" hasCustomPrompt="1"/>
          </p:nvPr>
        </p:nvSpPr>
        <p:spPr>
          <a:xfrm>
            <a:off x="1543968" y="3562738"/>
            <a:ext cx="684001" cy="684000"/>
          </a:xfrm>
          <a:prstGeom prst="rect"/>
          <a:solidFill>
            <a:schemeClr val="accent1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1</a:t>
            </a:r>
            <a:endParaRPr dirty="0" lang="es-ES_tradnl" smtClean="0"/>
          </a:p>
        </p:txBody>
      </p:sp>
      <p:sp>
        <p:nvSpPr>
          <p:cNvPr id="1051652" name="Rectangle 80"/>
          <p:cNvSpPr/>
          <p:nvPr userDrawn="1"/>
        </p:nvSpPr>
        <p:spPr>
          <a:xfrm>
            <a:off x="4152962" y="3545633"/>
            <a:ext cx="7713580" cy="2919030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1653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4421074" y="3905673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5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4421074" y="4635492"/>
            <a:ext cx="7179937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  <p:sp>
        <p:nvSpPr>
          <p:cNvPr id="1051655" name="Picture Placeholder 3"/>
          <p:cNvSpPr>
            <a:spLocks noGrp="1"/>
          </p:cNvSpPr>
          <p:nvPr>
            <p:ph type="pic" sz="quarter" idx="46"/>
          </p:nvPr>
        </p:nvSpPr>
        <p:spPr>
          <a:xfrm>
            <a:off x="12354115" y="3562736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56" name="Text Placeholder 7"/>
          <p:cNvSpPr>
            <a:spLocks noChangeAspect="1" noGrp="1"/>
          </p:cNvSpPr>
          <p:nvPr>
            <p:ph type="body" sz="quarter" idx="36" hasCustomPrompt="1"/>
          </p:nvPr>
        </p:nvSpPr>
        <p:spPr>
          <a:xfrm>
            <a:off x="12354116" y="3562738"/>
            <a:ext cx="684001" cy="684000"/>
          </a:xfrm>
          <a:prstGeom prst="rect"/>
          <a:solidFill>
            <a:schemeClr val="accent2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2</a:t>
            </a:r>
            <a:endParaRPr dirty="0" lang="es-ES_tradnl" smtClean="0"/>
          </a:p>
        </p:txBody>
      </p:sp>
      <p:sp>
        <p:nvSpPr>
          <p:cNvPr id="1051657" name="Rectangle 132"/>
          <p:cNvSpPr/>
          <p:nvPr userDrawn="1"/>
        </p:nvSpPr>
        <p:spPr>
          <a:xfrm>
            <a:off x="14960323" y="3545633"/>
            <a:ext cx="7940140" cy="2919030"/>
          </a:xfrm>
          <a:prstGeom prst="rect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51658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5382803" y="3905673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59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5382803" y="4635492"/>
            <a:ext cx="7179937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  <p:sp>
        <p:nvSpPr>
          <p:cNvPr id="1051660" name="Picture Placeholder 3"/>
          <p:cNvSpPr>
            <a:spLocks noGrp="1"/>
          </p:cNvSpPr>
          <p:nvPr>
            <p:ph type="pic" sz="quarter" idx="47"/>
          </p:nvPr>
        </p:nvSpPr>
        <p:spPr>
          <a:xfrm>
            <a:off x="1531573" y="6669914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61" name="Text Placeholder 7"/>
          <p:cNvSpPr>
            <a:spLocks noChangeAspect="1" noGrp="1"/>
          </p:cNvSpPr>
          <p:nvPr>
            <p:ph type="body" sz="quarter" idx="27" hasCustomPrompt="1"/>
          </p:nvPr>
        </p:nvSpPr>
        <p:spPr>
          <a:xfrm>
            <a:off x="1543968" y="6687018"/>
            <a:ext cx="684001" cy="684000"/>
          </a:xfrm>
          <a:prstGeom prst="rect"/>
          <a:solidFill>
            <a:schemeClr val="accent3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3</a:t>
            </a:r>
            <a:endParaRPr dirty="0" lang="es-ES_tradnl" smtClean="0"/>
          </a:p>
        </p:txBody>
      </p:sp>
      <p:sp>
        <p:nvSpPr>
          <p:cNvPr id="1051662" name="Rectangle 137"/>
          <p:cNvSpPr/>
          <p:nvPr userDrawn="1"/>
        </p:nvSpPr>
        <p:spPr>
          <a:xfrm>
            <a:off x="4152962" y="6669915"/>
            <a:ext cx="7713580" cy="291903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1663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4421074" y="7002017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64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4421074" y="7731834"/>
            <a:ext cx="7179937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  <p:sp>
        <p:nvSpPr>
          <p:cNvPr id="1051665" name="Picture Placeholder 3"/>
          <p:cNvSpPr>
            <a:spLocks noGrp="1"/>
          </p:cNvSpPr>
          <p:nvPr>
            <p:ph type="pic" sz="quarter" idx="48"/>
          </p:nvPr>
        </p:nvSpPr>
        <p:spPr>
          <a:xfrm>
            <a:off x="12353582" y="6669914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66" name="Text Placeholder 7"/>
          <p:cNvSpPr>
            <a:spLocks noChangeAspect="1" noGrp="1"/>
          </p:cNvSpPr>
          <p:nvPr>
            <p:ph type="body" sz="quarter" idx="37" hasCustomPrompt="1"/>
          </p:nvPr>
        </p:nvSpPr>
        <p:spPr>
          <a:xfrm>
            <a:off x="12337605" y="6687018"/>
            <a:ext cx="684001" cy="684000"/>
          </a:xfrm>
          <a:prstGeom prst="rect"/>
          <a:solidFill>
            <a:schemeClr val="accent4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4</a:t>
            </a:r>
            <a:endParaRPr dirty="0" lang="es-ES_tradnl" smtClean="0"/>
          </a:p>
        </p:txBody>
      </p:sp>
      <p:sp>
        <p:nvSpPr>
          <p:cNvPr id="1051667" name="Rectangle 142"/>
          <p:cNvSpPr/>
          <p:nvPr userDrawn="1"/>
        </p:nvSpPr>
        <p:spPr>
          <a:xfrm>
            <a:off x="14960323" y="6669915"/>
            <a:ext cx="7940140" cy="2919030"/>
          </a:xfrm>
          <a:prstGeom prst="rect"/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5166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5382803" y="7002017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69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5382803" y="7731834"/>
            <a:ext cx="7179937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  <p:sp>
        <p:nvSpPr>
          <p:cNvPr id="1051670" name="Picture Placeholder 3"/>
          <p:cNvSpPr>
            <a:spLocks noGrp="1"/>
          </p:cNvSpPr>
          <p:nvPr>
            <p:ph type="pic" sz="quarter" idx="49"/>
          </p:nvPr>
        </p:nvSpPr>
        <p:spPr>
          <a:xfrm>
            <a:off x="1531573" y="9771618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71" name="Text Placeholder 7"/>
          <p:cNvSpPr>
            <a:spLocks noChangeAspect="1" noGrp="1"/>
          </p:cNvSpPr>
          <p:nvPr>
            <p:ph type="body" sz="quarter" idx="33" hasCustomPrompt="1"/>
          </p:nvPr>
        </p:nvSpPr>
        <p:spPr>
          <a:xfrm>
            <a:off x="1543968" y="9788724"/>
            <a:ext cx="684001" cy="684000"/>
          </a:xfrm>
          <a:prstGeom prst="rect"/>
          <a:solidFill>
            <a:schemeClr val="accent5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5</a:t>
            </a:r>
            <a:endParaRPr dirty="0" lang="es-ES_tradnl" smtClean="0"/>
          </a:p>
        </p:txBody>
      </p:sp>
      <p:sp>
        <p:nvSpPr>
          <p:cNvPr id="1051672" name="Rectangle 150"/>
          <p:cNvSpPr/>
          <p:nvPr userDrawn="1"/>
        </p:nvSpPr>
        <p:spPr>
          <a:xfrm>
            <a:off x="4152962" y="9771619"/>
            <a:ext cx="7713580" cy="2919030"/>
          </a:xfrm>
          <a:prstGeom prst="rect"/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167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4421074" y="10144885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7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4421074" y="10874702"/>
            <a:ext cx="7179937" cy="1527916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  <p:sp>
        <p:nvSpPr>
          <p:cNvPr id="1051675" name="Picture Placeholder 3"/>
          <p:cNvSpPr>
            <a:spLocks noGrp="1"/>
          </p:cNvSpPr>
          <p:nvPr>
            <p:ph type="pic" sz="quarter" idx="50"/>
          </p:nvPr>
        </p:nvSpPr>
        <p:spPr>
          <a:xfrm>
            <a:off x="12337604" y="9771618"/>
            <a:ext cx="2606739" cy="290192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676" name="Text Placeholder 7"/>
          <p:cNvSpPr>
            <a:spLocks noChangeAspect="1" noGrp="1"/>
          </p:cNvSpPr>
          <p:nvPr>
            <p:ph type="body" sz="quarter" idx="38" hasCustomPrompt="1"/>
          </p:nvPr>
        </p:nvSpPr>
        <p:spPr>
          <a:xfrm>
            <a:off x="12337605" y="9788724"/>
            <a:ext cx="684001" cy="684000"/>
          </a:xfrm>
          <a:prstGeom prst="rect"/>
          <a:solidFill>
            <a:schemeClr val="accent6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31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6</a:t>
            </a:r>
            <a:endParaRPr dirty="0" lang="es-ES_tradnl" smtClean="0"/>
          </a:p>
        </p:txBody>
      </p:sp>
      <p:sp>
        <p:nvSpPr>
          <p:cNvPr id="1051677" name="Rectangle 155"/>
          <p:cNvSpPr/>
          <p:nvPr userDrawn="1"/>
        </p:nvSpPr>
        <p:spPr>
          <a:xfrm>
            <a:off x="14960323" y="9771619"/>
            <a:ext cx="7940140" cy="2919030"/>
          </a:xfrm>
          <a:prstGeom prst="rect"/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51678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5382803" y="10144885"/>
            <a:ext cx="7179937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79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15382803" y="10874702"/>
            <a:ext cx="7179937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5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51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51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51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65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4"/>
                                        <p:tgtEl>
                                          <p:spTgt spid="105165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5"/>
                                        <p:tgtEl>
                                          <p:spTgt spid="10516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51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51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3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6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6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1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6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16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6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1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65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165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16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1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6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6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6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6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1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1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1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66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66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66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6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6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1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6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16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1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16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6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66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166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66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51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41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6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6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51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6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16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51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1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51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1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5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1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516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8"/>
                                        <p:tgtEl>
                                          <p:spTgt spid="10516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9"/>
                                        <p:tgtEl>
                                          <p:spTgt spid="105167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0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516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4"/>
                                        <p:tgtEl>
                                          <p:spTgt spid="10516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5"/>
                                        <p:tgtEl>
                                          <p:spTgt spid="10516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6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77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516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0"/>
                                        <p:tgtEl>
                                          <p:spTgt spid="10516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1"/>
                                        <p:tgtEl>
                                          <p:spTgt spid="1051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2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85"/>
                                        <p:tgtEl>
                                          <p:spTgt spid="10516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6"/>
                                        <p:tgtEl>
                                          <p:spTgt spid="10516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7"/>
                                        <p:tgtEl>
                                          <p:spTgt spid="1051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8">
                            <p:stCondLst>
                              <p:cond delay="15500"/>
                            </p:stCondLst>
                            <p:childTnLst>
                              <p:par>
                                <p:cTn fill="hold" grpId="0" id="18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1"/>
                                        <p:tgtEl>
                                          <p:spTgt spid="1051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2"/>
                                        <p:tgtEl>
                                          <p:spTgt spid="1051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3"/>
                                        <p:tgtEl>
                                          <p:spTgt spid="1051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4">
                            <p:stCondLst>
                              <p:cond delay="16000"/>
                            </p:stCondLst>
                            <p:childTnLst>
                              <p:par>
                                <p:cTn fill="hold" grpId="0" id="19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7"/>
                                        <p:tgtEl>
                                          <p:spTgt spid="1051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8"/>
                                        <p:tgtEl>
                                          <p:spTgt spid="1051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9"/>
                                        <p:tgtEl>
                                          <p:spTgt spid="1051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0">
                            <p:stCondLst>
                              <p:cond delay="16500"/>
                            </p:stCondLst>
                            <p:childTnLst>
                              <p:par>
                                <p:cTn fill="hold" grpId="0" id="20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3"/>
                                        <p:tgtEl>
                                          <p:spTgt spid="10516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4"/>
                                        <p:tgtEl>
                                          <p:spTgt spid="10516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05"/>
                                        <p:tgtEl>
                                          <p:spTgt spid="105167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6">
                            <p:stCondLst>
                              <p:cond delay="17000"/>
                            </p:stCondLst>
                            <p:childTnLst>
                              <p:par>
                                <p:cTn fill="hold" grpId="0" id="20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9"/>
                                        <p:tgtEl>
                                          <p:spTgt spid="1051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10"/>
                                        <p:tgtEl>
                                          <p:spTgt spid="1051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1"/>
                                        <p:tgtEl>
                                          <p:spTgt spid="10516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2">
                            <p:stCondLst>
                              <p:cond delay="17500"/>
                            </p:stCondLst>
                            <p:childTnLst>
                              <p:par>
                                <p:cTn fill="hold" grpId="0" id="213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15"/>
                                        <p:tgtEl>
                                          <p:spTgt spid="10516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16"/>
                                        <p:tgtEl>
                                          <p:spTgt spid="10516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7"/>
                                        <p:tgtEl>
                                          <p:spTgt spid="1051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8">
                            <p:stCondLst>
                              <p:cond delay="18000"/>
                            </p:stCondLst>
                            <p:childTnLst>
                              <p:par>
                                <p:cTn fill="hold" grpId="0" id="21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1"/>
                                        <p:tgtEl>
                                          <p:spTgt spid="10516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22"/>
                                        <p:tgtEl>
                                          <p:spTgt spid="10516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23"/>
                                        <p:tgtEl>
                                          <p:spTgt spid="1051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4">
                            <p:stCondLst>
                              <p:cond delay="18500"/>
                            </p:stCondLst>
                            <p:childTnLst>
                              <p:par>
                                <p:cTn fill="hold" grpId="0" id="2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7"/>
                                        <p:tgtEl>
                                          <p:spTgt spid="1051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28"/>
                                        <p:tgtEl>
                                          <p:spTgt spid="1051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29"/>
                                        <p:tgtEl>
                                          <p:spTgt spid="1051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0">
                            <p:stCondLst>
                              <p:cond delay="19000"/>
                            </p:stCondLst>
                            <p:childTnLst>
                              <p:par>
                                <p:cTn fill="hold" grpId="0" id="2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33"/>
                                        <p:tgtEl>
                                          <p:spTgt spid="1051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4"/>
                                        <p:tgtEl>
                                          <p:spTgt spid="1051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35"/>
                                        <p:tgtEl>
                                          <p:spTgt spid="10516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648" grpId="0"/>
      <p:bldP spid="105164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4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5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65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6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51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1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52" grpId="0" animBg="1"/>
      <p:bldP spid="10516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5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55" grpId="0"/>
      <p:bldP spid="105165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57" grpId="0" animBg="1"/>
      <p:bldP spid="105165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5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0" grpId="0"/>
      <p:bldP spid="1051661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1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2" grpId="0" animBg="1"/>
      <p:bldP spid="105166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5" grpId="0"/>
      <p:bldP spid="105166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7" grpId="0" animBg="1"/>
      <p:bldP spid="10516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0" grpId="0"/>
      <p:bldP spid="1051671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1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2" grpId="0" animBg="1"/>
      <p:bldP spid="10516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5" grpId="0"/>
      <p:bldP spid="1051676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6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7" grpId="0" animBg="1"/>
      <p:bldP spid="10516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7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7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phabetic list with images 2">
    <p:spTree>
      <p:nvGrpSpPr>
        <p:cNvPr id="1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1" name="Rectangle 1"/>
          <p:cNvSpPr/>
          <p:nvPr userDrawn="1"/>
        </p:nvSpPr>
        <p:spPr>
          <a:xfrm>
            <a:off x="2768947" y="3545633"/>
            <a:ext cx="9272215" cy="2919030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890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Numeric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endParaRPr dirty="0" lang="es-ES_tradnl" smtClean="0"/>
          </a:p>
        </p:txBody>
      </p:sp>
      <p:cxnSp>
        <p:nvCxnSpPr>
          <p:cNvPr id="314574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0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90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545981" y="3545633"/>
            <a:ext cx="1222967" cy="2919030"/>
          </a:xfrm>
          <a:prstGeom prst="rect"/>
          <a:solidFill>
            <a:schemeClr val="accent1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A</a:t>
            </a:r>
            <a:endParaRPr dirty="0" lang="es-ES_tradnl" smtClean="0"/>
          </a:p>
        </p:txBody>
      </p:sp>
      <p:sp>
        <p:nvSpPr>
          <p:cNvPr id="104890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3143351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06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3143351" y="463549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907" name="Rectangle 39"/>
          <p:cNvSpPr/>
          <p:nvPr userDrawn="1"/>
        </p:nvSpPr>
        <p:spPr>
          <a:xfrm>
            <a:off x="13647665" y="3545633"/>
            <a:ext cx="9272215" cy="2919030"/>
          </a:xfrm>
          <a:prstGeom prst="rect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8908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2424699" y="3545633"/>
            <a:ext cx="1222967" cy="2919030"/>
          </a:xfrm>
          <a:prstGeom prst="rect"/>
          <a:solidFill>
            <a:schemeClr val="accent2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B</a:t>
            </a:r>
            <a:endParaRPr dirty="0" lang="es-ES_tradnl" smtClean="0"/>
          </a:p>
        </p:txBody>
      </p:sp>
      <p:sp>
        <p:nvSpPr>
          <p:cNvPr id="1048909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4022066" y="3905673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10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4022066" y="463549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911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46226" y="6464301"/>
            <a:ext cx="10494964" cy="3163302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912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12439376" y="6464301"/>
            <a:ext cx="10461087" cy="3163302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  <p:sp>
        <p:nvSpPr>
          <p:cNvPr id="1048913" name="Rectangle 53"/>
          <p:cNvSpPr/>
          <p:nvPr userDrawn="1"/>
        </p:nvSpPr>
        <p:spPr>
          <a:xfrm>
            <a:off x="2768947" y="9627603"/>
            <a:ext cx="9272215" cy="291903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891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545981" y="9627603"/>
            <a:ext cx="1222967" cy="2919030"/>
          </a:xfrm>
          <a:prstGeom prst="rect"/>
          <a:solidFill>
            <a:schemeClr val="accent3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C</a:t>
            </a:r>
            <a:endParaRPr dirty="0" lang="es-ES_tradnl" smtClean="0"/>
          </a:p>
        </p:txBody>
      </p:sp>
      <p:sp>
        <p:nvSpPr>
          <p:cNvPr id="104891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3143351" y="995970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1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3143351" y="1068952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48917" name="Rectangle 57"/>
          <p:cNvSpPr/>
          <p:nvPr userDrawn="1"/>
        </p:nvSpPr>
        <p:spPr>
          <a:xfrm>
            <a:off x="13647665" y="9627603"/>
            <a:ext cx="9272215" cy="2919030"/>
          </a:xfrm>
          <a:prstGeom prst="rect"/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8918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12424699" y="9627603"/>
            <a:ext cx="1222967" cy="2919030"/>
          </a:xfrm>
          <a:prstGeom prst="rect"/>
          <a:solidFill>
            <a:schemeClr val="accent4">
              <a:lumMod val="75000"/>
            </a:schemeClr>
          </a:solidFill>
          <a:effectLst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4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smtClean="0"/>
              <a:t>D</a:t>
            </a:r>
            <a:endParaRPr dirty="0" lang="es-ES_tradnl" smtClean="0"/>
          </a:p>
        </p:txBody>
      </p:sp>
      <p:sp>
        <p:nvSpPr>
          <p:cNvPr id="1048919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4022066" y="9959705"/>
            <a:ext cx="8630745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20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4022066" y="10689522"/>
            <a:ext cx="8630745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"/>
                                        <p:tgtEl>
                                          <p:spTgt spid="10489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9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"/>
                                        <p:tgtEl>
                                          <p:spTgt spid="10489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300" id="13"/>
                                        <p:tgtEl>
                                          <p:spTgt spid="3145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"/>
                                        <p:tgtEl>
                                          <p:spTgt spid="1048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"/>
                                        <p:tgtEl>
                                          <p:spTgt spid="1048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48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3"/>
                                        <p:tgtEl>
                                          <p:spTgt spid="104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4890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890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4890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48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8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5"/>
                                        <p:tgtEl>
                                          <p:spTgt spid="1048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9"/>
                                        <p:tgtEl>
                                          <p:spTgt spid="1048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8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48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2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5"/>
                                        <p:tgtEl>
                                          <p:spTgt spid="1048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48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48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4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48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4890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4890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4890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48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48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3"/>
                                        <p:tgtEl>
                                          <p:spTgt spid="1048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48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48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9"/>
                                        <p:tgtEl>
                                          <p:spTgt spid="1048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0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489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489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5"/>
                                        <p:tgtEl>
                                          <p:spTgt spid="10489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6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77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489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0"/>
                                        <p:tgtEl>
                                          <p:spTgt spid="10489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48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2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3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489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489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48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8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8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891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891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89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8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8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1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9"/>
                                        <p:tgtEl>
                                          <p:spTgt spid="104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0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3"/>
                                        <p:tgtEl>
                                          <p:spTgt spid="104891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4891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5"/>
                                        <p:tgtEl>
                                          <p:spTgt spid="10489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6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9"/>
                                        <p:tgtEl>
                                          <p:spTgt spid="104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4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1"/>
                                        <p:tgtEl>
                                          <p:spTgt spid="104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2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5"/>
                                        <p:tgtEl>
                                          <p:spTgt spid="104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4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7"/>
                                        <p:tgtEl>
                                          <p:spTgt spid="104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8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1"/>
                                        <p:tgtEl>
                                          <p:spTgt spid="104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4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3"/>
                                        <p:tgtEl>
                                          <p:spTgt spid="104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01" grpId="0" animBg="1"/>
      <p:bldP spid="10489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9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9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0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90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9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04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4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07" grpId="0" animBg="1"/>
      <p:bldP spid="104890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1" grpId="0"/>
      <p:bldP spid="1048912" grpId="0"/>
      <p:bldP spid="1048913" grpId="0" animBg="1"/>
      <p:bldP spid="1048914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4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7" grpId="0" animBg="1"/>
      <p:bldP spid="1048918" grpId="0" build="p" animBg="1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8"/>
                        </p:tgtEl>
                      </p:cBhvr>
                    </p:animEffect>
                  </p:childTnLst>
                </p:cTn>
              </p:par>
            </p:tnLst>
          </p:tmpl>
          <p:tmpl lvl="0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89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9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89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elements slide">
    <p:spTree>
      <p:nvGrpSpPr>
        <p:cNvPr id="29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27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12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27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279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280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281" name="Shape 782"/>
          <p:cNvSpPr/>
          <p:nvPr userDrawn="1"/>
        </p:nvSpPr>
        <p:spPr>
          <a:xfrm>
            <a:off x="1536915" y="3302694"/>
            <a:ext cx="3811488" cy="614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1282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2463985" y="4517797"/>
            <a:ext cx="2146493" cy="110253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81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83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731530" y="5729337"/>
            <a:ext cx="344668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84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731530" y="6516886"/>
            <a:ext cx="3446683" cy="13934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Donec vel nisl nec risus vulputate placerat in at ligula magna nec lacus porttitor hendrerit. </a:t>
            </a:r>
            <a:endParaRPr dirty="0" lang="en-US"/>
          </a:p>
        </p:txBody>
      </p:sp>
      <p:sp>
        <p:nvSpPr>
          <p:cNvPr id="1051285" name="Shape 782"/>
          <p:cNvSpPr/>
          <p:nvPr userDrawn="1"/>
        </p:nvSpPr>
        <p:spPr>
          <a:xfrm>
            <a:off x="5983635" y="3302694"/>
            <a:ext cx="3811488" cy="614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1286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6891452" y="4517797"/>
            <a:ext cx="2146493" cy="110253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81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8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6158999" y="5729337"/>
            <a:ext cx="344668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8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6158999" y="6516886"/>
            <a:ext cx="3446683" cy="13934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Donec vel nisl nec risus vulputate placerat in at ligula magna nec lacus porttitor hendrerit. </a:t>
            </a:r>
            <a:endParaRPr dirty="0" lang="en-US"/>
          </a:p>
        </p:txBody>
      </p:sp>
      <p:sp>
        <p:nvSpPr>
          <p:cNvPr id="1051289" name="Shape 782"/>
          <p:cNvSpPr/>
          <p:nvPr userDrawn="1"/>
        </p:nvSpPr>
        <p:spPr>
          <a:xfrm>
            <a:off x="10411102" y="3302694"/>
            <a:ext cx="3811488" cy="614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129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1338172" y="4517797"/>
            <a:ext cx="2146493" cy="110253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81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91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0605717" y="5729337"/>
            <a:ext cx="344668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92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0605717" y="6516886"/>
            <a:ext cx="3446683" cy="13934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Donec vel nisl nec risus vulputate placerat in at ligula magna nec lacus porttitor hendrerit. </a:t>
            </a:r>
            <a:endParaRPr dirty="0" lang="en-US"/>
          </a:p>
        </p:txBody>
      </p:sp>
      <p:sp>
        <p:nvSpPr>
          <p:cNvPr id="1051293" name="Shape 782"/>
          <p:cNvSpPr/>
          <p:nvPr userDrawn="1"/>
        </p:nvSpPr>
        <p:spPr>
          <a:xfrm>
            <a:off x="14819324" y="3302694"/>
            <a:ext cx="3811488" cy="614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1294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746391" y="4517797"/>
            <a:ext cx="2146493" cy="110253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81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95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5013936" y="5729337"/>
            <a:ext cx="344668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296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013936" y="6516886"/>
            <a:ext cx="3446683" cy="13934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Donec vel nisl nec risus vulputate placerat in at ligula magna nec lacus porttitor hendrerit. </a:t>
            </a:r>
            <a:endParaRPr dirty="0" lang="en-US"/>
          </a:p>
        </p:txBody>
      </p:sp>
      <p:sp>
        <p:nvSpPr>
          <p:cNvPr id="1051297" name="Shape 782"/>
          <p:cNvSpPr/>
          <p:nvPr userDrawn="1"/>
        </p:nvSpPr>
        <p:spPr>
          <a:xfrm>
            <a:off x="19157350" y="3302694"/>
            <a:ext cx="3811488" cy="614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0"/>
                </a:moveTo>
                <a:cubicBezTo>
                  <a:pt x="631" y="0"/>
                  <a:pt x="0" y="391"/>
                  <a:pt x="0" y="873"/>
                </a:cubicBezTo>
                <a:lnTo>
                  <a:pt x="0" y="19208"/>
                </a:lnTo>
                <a:cubicBezTo>
                  <a:pt x="0" y="19690"/>
                  <a:pt x="631" y="20081"/>
                  <a:pt x="1408" y="20081"/>
                </a:cubicBezTo>
                <a:lnTo>
                  <a:pt x="9360" y="20081"/>
                </a:lnTo>
                <a:lnTo>
                  <a:pt x="10800" y="21600"/>
                </a:lnTo>
                <a:lnTo>
                  <a:pt x="12240" y="20081"/>
                </a:lnTo>
                <a:lnTo>
                  <a:pt x="20192" y="20081"/>
                </a:lnTo>
                <a:cubicBezTo>
                  <a:pt x="20969" y="20081"/>
                  <a:pt x="21600" y="19690"/>
                  <a:pt x="21600" y="19208"/>
                </a:cubicBezTo>
                <a:lnTo>
                  <a:pt x="21600" y="873"/>
                </a:lnTo>
                <a:cubicBezTo>
                  <a:pt x="21600" y="391"/>
                  <a:pt x="20969" y="0"/>
                  <a:pt x="20192" y="0"/>
                </a:cubicBezTo>
                <a:lnTo>
                  <a:pt x="1408" y="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1298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0058361" y="4517797"/>
            <a:ext cx="2146493" cy="110253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81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9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9325908" y="5729337"/>
            <a:ext cx="344668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SubtitleExample</a:t>
            </a:r>
            <a:endParaRPr dirty="0" lang="es-ES_tradnl" smtClean="0"/>
          </a:p>
        </p:txBody>
      </p:sp>
      <p:sp>
        <p:nvSpPr>
          <p:cNvPr id="1051300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9325908" y="6516886"/>
            <a:ext cx="3446683" cy="139343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Donec vel nisl nec risus vulputate placerat in at ligula magna nec lacus porttitor hendrerit.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05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05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5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34"/>
                                        <p:tgtEl>
                                          <p:spTgt spid="105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5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36"/>
                                        <p:tgtEl>
                                          <p:spTgt spid="10512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0"/>
                                        <p:tgtEl>
                                          <p:spTgt spid="1051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1"/>
                                        <p:tgtEl>
                                          <p:spTgt spid="1051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51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51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8"/>
                                        <p:tgtEl>
                                          <p:spTgt spid="1051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2"/>
                                        <p:tgtEl>
                                          <p:spTgt spid="1051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3"/>
                                        <p:tgtEl>
                                          <p:spTgt spid="1051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51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8"/>
                                        <p:tgtEl>
                                          <p:spTgt spid="1051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51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0"/>
                                        <p:tgtEl>
                                          <p:spTgt spid="1051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4"/>
                                        <p:tgtEl>
                                          <p:spTgt spid="105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5"/>
                                        <p:tgtEl>
                                          <p:spTgt spid="105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6"/>
                                        <p:tgtEl>
                                          <p:spTgt spid="1051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0"/>
                                        <p:tgtEl>
                                          <p:spTgt spid="1051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1"/>
                                        <p:tgtEl>
                                          <p:spTgt spid="1051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6"/>
                                        <p:tgtEl>
                                          <p:spTgt spid="1051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7"/>
                                        <p:tgtEl>
                                          <p:spTgt spid="1051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8"/>
                                        <p:tgtEl>
                                          <p:spTgt spid="1051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2"/>
                                        <p:tgtEl>
                                          <p:spTgt spid="105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3"/>
                                        <p:tgtEl>
                                          <p:spTgt spid="105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4"/>
                                        <p:tgtEl>
                                          <p:spTgt spid="1051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51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9"/>
                                        <p:tgtEl>
                                          <p:spTgt spid="1051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0"/>
                                        <p:tgtEl>
                                          <p:spTgt spid="1051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4"/>
                                        <p:tgtEl>
                                          <p:spTgt spid="1051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5"/>
                                        <p:tgtEl>
                                          <p:spTgt spid="1051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6"/>
                                        <p:tgtEl>
                                          <p:spTgt spid="1051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0"/>
                                        <p:tgtEl>
                                          <p:spTgt spid="1051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1"/>
                                        <p:tgtEl>
                                          <p:spTgt spid="1051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2"/>
                                        <p:tgtEl>
                                          <p:spTgt spid="1051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6"/>
                                        <p:tgtEl>
                                          <p:spTgt spid="105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7"/>
                                        <p:tgtEl>
                                          <p:spTgt spid="105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8"/>
                                        <p:tgtEl>
                                          <p:spTgt spid="1051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12"/>
                                        <p:tgtEl>
                                          <p:spTgt spid="1051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3"/>
                                        <p:tgtEl>
                                          <p:spTgt spid="1051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14"/>
                                        <p:tgtEl>
                                          <p:spTgt spid="1051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18"/>
                                        <p:tgtEl>
                                          <p:spTgt spid="1051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9"/>
                                        <p:tgtEl>
                                          <p:spTgt spid="1051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20"/>
                                        <p:tgtEl>
                                          <p:spTgt spid="105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24"/>
                                        <p:tgtEl>
                                          <p:spTgt spid="105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5"/>
                                        <p:tgtEl>
                                          <p:spTgt spid="105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26"/>
                                        <p:tgtEl>
                                          <p:spTgt spid="1051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0"/>
                                        <p:tgtEl>
                                          <p:spTgt spid="105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1"/>
                                        <p:tgtEl>
                                          <p:spTgt spid="105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2"/>
                                        <p:tgtEl>
                                          <p:spTgt spid="1051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6"/>
                                        <p:tgtEl>
                                          <p:spTgt spid="1051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7"/>
                                        <p:tgtEl>
                                          <p:spTgt spid="1051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8"/>
                                        <p:tgtEl>
                                          <p:spTgt spid="1051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41"/>
                                        <p:tgtEl>
                                          <p:spTgt spid="1051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44"/>
                                        <p:tgtEl>
                                          <p:spTgt spid="1051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45"/>
                                        <p:tgtEl>
                                          <p:spTgt spid="1051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6"/>
                                        <p:tgtEl>
                                          <p:spTgt spid="1051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27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27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2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2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7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7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2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79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8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2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81" grpId="0" animBg="1"/>
      <p:bldP spid="105128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5" grpId="0" animBg="1"/>
      <p:bldP spid="10512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89" grpId="0" animBg="1"/>
      <p:bldP spid="105129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3" grpId="0" animBg="1"/>
      <p:bldP spid="10512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7" grpId="0" animBg="1"/>
      <p:bldP spid="105129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2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2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0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0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2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6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Block </a:t>
            </a:r>
            <a:r>
              <a:rPr dirty="0" lang="es-ES_tradnl" err="1" smtClean="0"/>
              <a:t>text</a:t>
            </a:r>
            <a:endParaRPr dirty="0" lang="es-ES_tradnl" smtClean="0"/>
          </a:p>
        </p:txBody>
      </p:sp>
      <p:cxnSp>
        <p:nvCxnSpPr>
          <p:cNvPr id="314578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6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7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3401616"/>
            <a:ext cx="21380440" cy="8496944"/>
          </a:xfrm>
          <a:prstGeom prst="rect"/>
        </p:spPr>
        <p:txBody>
          <a:bodyPr bIns="121879" lIns="243756" rIns="243756" tIns="121879" vert="horz"/>
          <a:lstStyle>
            <a:lvl1pPr algn="just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nisi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. </a:t>
            </a:r>
            <a:r>
              <a:rPr dirty="0" lang="en-US" err="1" smtClean="0"/>
              <a:t>Vivamus</a:t>
            </a:r>
            <a:r>
              <a:rPr dirty="0" lang="en-US" smtClean="0"/>
              <a:t> </a:t>
            </a:r>
            <a:r>
              <a:rPr dirty="0" lang="en-US" err="1" smtClean="0"/>
              <a:t>porta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,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ligula.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bibendum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faucibus</a:t>
            </a:r>
            <a:r>
              <a:rPr dirty="0" lang="en-US" smtClean="0"/>
              <a:t> </a:t>
            </a:r>
            <a:r>
              <a:rPr dirty="0" lang="en-US" err="1" smtClean="0"/>
              <a:t>posuere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a </a:t>
            </a:r>
            <a:r>
              <a:rPr dirty="0" lang="en-US" err="1" smtClean="0"/>
              <a:t>est</a:t>
            </a:r>
            <a:r>
              <a:rPr dirty="0" lang="en-US" smtClean="0"/>
              <a:t> at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ex.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maximus</a:t>
            </a:r>
            <a:r>
              <a:rPr dirty="0" lang="en-US" smtClean="0"/>
              <a:t> </a:t>
            </a:r>
            <a:r>
              <a:rPr dirty="0" lang="en-US" err="1" smtClean="0"/>
              <a:t>sapien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interdum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,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,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in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in </a:t>
            </a:r>
            <a:r>
              <a:rPr dirty="0" lang="en-US" err="1" smtClean="0"/>
              <a:t>nunc</a:t>
            </a:r>
            <a:r>
              <a:rPr dirty="0" lang="en-US" smtClean="0"/>
              <a:t>. </a:t>
            </a:r>
            <a:r>
              <a:rPr dirty="0" lang="en-US" err="1" smtClean="0"/>
              <a:t>Phasellus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id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Nam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lacus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, a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,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ac, </a:t>
            </a:r>
            <a:r>
              <a:rPr dirty="0" lang="en-US" err="1" smtClean="0"/>
              <a:t>ultrices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dui.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eu</a:t>
            </a:r>
            <a:r>
              <a:rPr dirty="0" lang="en-US" smtClean="0"/>
              <a:t> </a:t>
            </a:r>
            <a:r>
              <a:rPr dirty="0" lang="en-US" err="1" smtClean="0"/>
              <a:t>ullamcorper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magna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, in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ac.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est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et </a:t>
            </a:r>
            <a:r>
              <a:rPr dirty="0" lang="en-US" err="1" smtClean="0"/>
              <a:t>suscipit</a:t>
            </a:r>
            <a:r>
              <a:rPr dirty="0" lang="en-US" smtClean="0"/>
              <a:t> id, </a:t>
            </a:r>
            <a:r>
              <a:rPr dirty="0" lang="en-US" err="1" smtClean="0"/>
              <a:t>rutrum</a:t>
            </a:r>
            <a:r>
              <a:rPr dirty="0" lang="en-US" smtClean="0"/>
              <a:t> at </a:t>
            </a:r>
            <a:r>
              <a:rPr dirty="0" lang="en-US" err="1" smtClean="0"/>
              <a:t>odio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dui, </a:t>
            </a:r>
            <a:r>
              <a:rPr dirty="0" lang="en-US" err="1" smtClean="0"/>
              <a:t>vel</a:t>
            </a:r>
            <a:r>
              <a:rPr dirty="0" lang="en-US" smtClean="0"/>
              <a:t> tempus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in </a:t>
            </a:r>
            <a:r>
              <a:rPr dirty="0" lang="en-US" err="1" smtClean="0"/>
              <a:t>sapien</a:t>
            </a:r>
            <a:r>
              <a:rPr dirty="0" lang="en-US" smtClean="0"/>
              <a:t> at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convallis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et in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luctus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non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rutrum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in </a:t>
            </a:r>
            <a:r>
              <a:rPr dirty="0" lang="en-US" err="1" smtClean="0"/>
              <a:t>lorem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quam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Donec</a:t>
            </a:r>
            <a:r>
              <a:rPr dirty="0" lang="en-US" smtClean="0"/>
              <a:t> ligula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,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 vitae.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scelerisque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,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libero</a:t>
            </a:r>
            <a:r>
              <a:rPr dirty="0" lang="en-US" smtClean="0"/>
              <a:t>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nunc</a:t>
            </a:r>
            <a:r>
              <a:rPr dirty="0" lang="en-US" smtClean="0"/>
              <a:t>,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neque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non ante ac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elementum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Interdum</a:t>
            </a:r>
            <a:r>
              <a:rPr dirty="0" lang="en-US" smtClean="0"/>
              <a:t> et </a:t>
            </a:r>
            <a:r>
              <a:rPr dirty="0" lang="en-US" err="1" smtClean="0"/>
              <a:t>malesuada</a:t>
            </a:r>
            <a:r>
              <a:rPr dirty="0" lang="en-US" smtClean="0"/>
              <a:t> fames ac ante </a:t>
            </a:r>
            <a:r>
              <a:rPr dirty="0" lang="en-US" err="1" smtClean="0"/>
              <a:t>ipsum</a:t>
            </a:r>
            <a:r>
              <a:rPr dirty="0" lang="en-US" smtClean="0"/>
              <a:t> </a:t>
            </a:r>
            <a:r>
              <a:rPr dirty="0" lang="en-US" err="1" smtClean="0"/>
              <a:t>primis</a:t>
            </a:r>
            <a:r>
              <a:rPr dirty="0" lang="en-US" smtClean="0"/>
              <a:t> in </a:t>
            </a:r>
            <a:r>
              <a:rPr dirty="0" lang="en-US" err="1" smtClean="0"/>
              <a:t>faucibus</a:t>
            </a:r>
            <a:r>
              <a:rPr dirty="0" lang="en-US" smtClean="0"/>
              <a:t>.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aliquet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. </a:t>
            </a:r>
            <a:r>
              <a:rPr dirty="0" lang="en-US" err="1" smtClean="0"/>
              <a:t>Suspendisse</a:t>
            </a:r>
            <a:r>
              <a:rPr dirty="0" lang="en-US" smtClean="0"/>
              <a:t> </a:t>
            </a:r>
            <a:r>
              <a:rPr dirty="0" lang="en-US" err="1" smtClean="0"/>
              <a:t>ultrices</a:t>
            </a:r>
            <a:r>
              <a:rPr dirty="0" lang="en-US" smtClean="0"/>
              <a:t> lacus id </a:t>
            </a:r>
            <a:r>
              <a:rPr dirty="0" lang="en-US" err="1" smtClean="0"/>
              <a:t>est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, at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dolor </a:t>
            </a:r>
            <a:r>
              <a:rPr dirty="0" lang="en-US" err="1" smtClean="0"/>
              <a:t>sapien</a:t>
            </a:r>
            <a:r>
              <a:rPr dirty="0" lang="en-US" smtClean="0"/>
              <a:t>, </a:t>
            </a:r>
            <a:r>
              <a:rPr dirty="0" lang="en-US" err="1" smtClean="0"/>
              <a:t>hendrerit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, </a:t>
            </a:r>
            <a:r>
              <a:rPr dirty="0" lang="en-US" err="1" smtClean="0"/>
              <a:t>tempor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a </a:t>
            </a:r>
            <a:r>
              <a:rPr dirty="0" lang="en-US" err="1" smtClean="0"/>
              <a:t>aliquam</a:t>
            </a:r>
            <a:r>
              <a:rPr dirty="0" lang="en-US" smtClean="0"/>
              <a:t> magna.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in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ante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vitae </a:t>
            </a:r>
            <a:r>
              <a:rPr dirty="0" lang="en-US" err="1" smtClean="0"/>
              <a:t>rutrum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condimentum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pharetra</a:t>
            </a:r>
            <a:r>
              <a:rPr dirty="0" lang="en-US" smtClean="0"/>
              <a:t> non.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blandit</a:t>
            </a:r>
            <a:r>
              <a:rPr dirty="0" lang="en-US" smtClean="0"/>
              <a:t> sem.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0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08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08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6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86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8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8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70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7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2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4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2 </a:t>
            </a:r>
            <a:r>
              <a:rPr dirty="0" lang="es-ES_tradnl" err="1" smtClean="0"/>
              <a:t>Columns</a:t>
            </a:r>
            <a:r>
              <a:rPr dirty="0" lang="es-ES_tradnl" smtClean="0"/>
              <a:t> </a:t>
            </a:r>
            <a:r>
              <a:rPr dirty="0" lang="es-ES_tradnl" err="1" smtClean="0"/>
              <a:t>text</a:t>
            </a:r>
            <a:endParaRPr dirty="0" lang="es-ES_tradnl" smtClean="0"/>
          </a:p>
        </p:txBody>
      </p:sp>
      <p:cxnSp>
        <p:nvCxnSpPr>
          <p:cNvPr id="314581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4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4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3401616"/>
            <a:ext cx="21380440" cy="8496944"/>
          </a:xfrm>
          <a:prstGeom prst="rect"/>
        </p:spPr>
        <p:txBody>
          <a:bodyPr bIns="121879" lIns="243756" numCol="2" rIns="243756" spcCol="719873" tIns="121879" vert="horz"/>
          <a:lstStyle>
            <a:lvl1pPr algn="just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nisi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. </a:t>
            </a:r>
            <a:r>
              <a:rPr dirty="0" lang="en-US" err="1" smtClean="0"/>
              <a:t>Vivamus</a:t>
            </a:r>
            <a:r>
              <a:rPr dirty="0" lang="en-US" smtClean="0"/>
              <a:t> </a:t>
            </a:r>
            <a:r>
              <a:rPr dirty="0" lang="en-US" err="1" smtClean="0"/>
              <a:t>porta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,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ligula.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bibendum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faucibus</a:t>
            </a:r>
            <a:r>
              <a:rPr dirty="0" lang="en-US" smtClean="0"/>
              <a:t> </a:t>
            </a:r>
            <a:r>
              <a:rPr dirty="0" lang="en-US" err="1" smtClean="0"/>
              <a:t>posuere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a </a:t>
            </a:r>
            <a:r>
              <a:rPr dirty="0" lang="en-US" err="1" smtClean="0"/>
              <a:t>est</a:t>
            </a:r>
            <a:r>
              <a:rPr dirty="0" lang="en-US" smtClean="0"/>
              <a:t> at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ex.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maximus</a:t>
            </a:r>
            <a:r>
              <a:rPr dirty="0" lang="en-US" smtClean="0"/>
              <a:t> </a:t>
            </a:r>
            <a:r>
              <a:rPr dirty="0" lang="en-US" err="1" smtClean="0"/>
              <a:t>sapien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interdum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,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,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in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in </a:t>
            </a:r>
            <a:r>
              <a:rPr dirty="0" lang="en-US" err="1" smtClean="0"/>
              <a:t>nunc</a:t>
            </a:r>
            <a:r>
              <a:rPr dirty="0" lang="en-US" smtClean="0"/>
              <a:t>. </a:t>
            </a:r>
            <a:r>
              <a:rPr dirty="0" lang="en-US" err="1" smtClean="0"/>
              <a:t>Phasellus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id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Nam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lacus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, a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,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ac, </a:t>
            </a:r>
            <a:r>
              <a:rPr dirty="0" lang="en-US" err="1" smtClean="0"/>
              <a:t>ultrices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dui.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eu</a:t>
            </a:r>
            <a:r>
              <a:rPr dirty="0" lang="en-US" smtClean="0"/>
              <a:t> </a:t>
            </a:r>
            <a:r>
              <a:rPr dirty="0" lang="en-US" err="1" smtClean="0"/>
              <a:t>ullamcorper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magna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, in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ac.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est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et </a:t>
            </a:r>
            <a:r>
              <a:rPr dirty="0" lang="en-US" err="1" smtClean="0"/>
              <a:t>suscipit</a:t>
            </a:r>
            <a:r>
              <a:rPr dirty="0" lang="en-US" smtClean="0"/>
              <a:t> id, </a:t>
            </a:r>
            <a:r>
              <a:rPr dirty="0" lang="en-US" err="1" smtClean="0"/>
              <a:t>rutrum</a:t>
            </a:r>
            <a:r>
              <a:rPr dirty="0" lang="en-US" smtClean="0"/>
              <a:t> at </a:t>
            </a:r>
            <a:r>
              <a:rPr dirty="0" lang="en-US" err="1" smtClean="0"/>
              <a:t>odio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dui, </a:t>
            </a:r>
            <a:r>
              <a:rPr dirty="0" lang="en-US" err="1" smtClean="0"/>
              <a:t>vel</a:t>
            </a:r>
            <a:r>
              <a:rPr dirty="0" lang="en-US" smtClean="0"/>
              <a:t> tempus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in </a:t>
            </a:r>
            <a:r>
              <a:rPr dirty="0" lang="en-US" err="1" smtClean="0"/>
              <a:t>sapien</a:t>
            </a:r>
            <a:r>
              <a:rPr dirty="0" lang="en-US" smtClean="0"/>
              <a:t> at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convallis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et in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luctus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non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rutrum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in </a:t>
            </a:r>
            <a:r>
              <a:rPr dirty="0" lang="en-US" err="1" smtClean="0"/>
              <a:t>lorem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quam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Donec</a:t>
            </a:r>
            <a:r>
              <a:rPr dirty="0" lang="en-US" smtClean="0"/>
              <a:t> ligula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,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 vitae.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scelerisque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,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libero</a:t>
            </a:r>
            <a:r>
              <a:rPr dirty="0" lang="en-US" smtClean="0"/>
              <a:t>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nunc</a:t>
            </a:r>
            <a:r>
              <a:rPr dirty="0" lang="en-US" smtClean="0"/>
              <a:t>,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neque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non ante ac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elementum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Interdum</a:t>
            </a:r>
            <a:r>
              <a:rPr dirty="0" lang="en-US" smtClean="0"/>
              <a:t> et </a:t>
            </a:r>
            <a:r>
              <a:rPr dirty="0" lang="en-US" err="1" smtClean="0"/>
              <a:t>malesuada</a:t>
            </a:r>
            <a:r>
              <a:rPr dirty="0" lang="en-US" smtClean="0"/>
              <a:t> fames ac ante </a:t>
            </a:r>
            <a:r>
              <a:rPr dirty="0" lang="en-US" err="1" smtClean="0"/>
              <a:t>ipsum</a:t>
            </a:r>
            <a:r>
              <a:rPr dirty="0" lang="en-US" smtClean="0"/>
              <a:t> </a:t>
            </a:r>
            <a:r>
              <a:rPr dirty="0" lang="en-US" err="1" smtClean="0"/>
              <a:t>primis</a:t>
            </a:r>
            <a:r>
              <a:rPr dirty="0" lang="en-US" smtClean="0"/>
              <a:t> in </a:t>
            </a:r>
            <a:r>
              <a:rPr dirty="0" lang="en-US" err="1" smtClean="0"/>
              <a:t>faucibus</a:t>
            </a:r>
            <a:r>
              <a:rPr dirty="0" lang="en-US" smtClean="0"/>
              <a:t>.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aliquet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. </a:t>
            </a:r>
            <a:r>
              <a:rPr dirty="0" lang="en-US" err="1" smtClean="0"/>
              <a:t>Suspendisse</a:t>
            </a:r>
            <a:r>
              <a:rPr dirty="0" lang="en-US" smtClean="0"/>
              <a:t> </a:t>
            </a:r>
            <a:r>
              <a:rPr dirty="0" lang="en-US" err="1" smtClean="0"/>
              <a:t>ultrices</a:t>
            </a:r>
            <a:r>
              <a:rPr dirty="0" lang="en-US" smtClean="0"/>
              <a:t> lacus id </a:t>
            </a:r>
            <a:r>
              <a:rPr dirty="0" lang="en-US" err="1" smtClean="0"/>
              <a:t>est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, at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dolor </a:t>
            </a:r>
            <a:r>
              <a:rPr dirty="0" lang="en-US" err="1" smtClean="0"/>
              <a:t>sapien</a:t>
            </a:r>
            <a:r>
              <a:rPr dirty="0" lang="en-US" smtClean="0"/>
              <a:t>, </a:t>
            </a:r>
            <a:r>
              <a:rPr dirty="0" lang="en-US" err="1" smtClean="0"/>
              <a:t>hendrerit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, </a:t>
            </a:r>
            <a:r>
              <a:rPr dirty="0" lang="en-US" err="1" smtClean="0"/>
              <a:t>tempor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a </a:t>
            </a:r>
            <a:r>
              <a:rPr dirty="0" lang="en-US" err="1" smtClean="0"/>
              <a:t>aliquam</a:t>
            </a:r>
            <a:r>
              <a:rPr dirty="0" lang="en-US" smtClean="0"/>
              <a:t> magna.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in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ante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vitae </a:t>
            </a:r>
            <a:r>
              <a:rPr dirty="0" lang="en-US" err="1" smtClean="0"/>
              <a:t>rutrum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condimentum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pharetra</a:t>
            </a:r>
            <a:r>
              <a:rPr dirty="0" lang="en-US" smtClean="0"/>
              <a:t> non.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blandit</a:t>
            </a:r>
            <a:r>
              <a:rPr dirty="0" lang="en-US" smtClean="0"/>
              <a:t> sem.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3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3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13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13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4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3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4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">
    <p:spTree>
      <p:nvGrpSpPr>
        <p:cNvPr id="2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93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3 </a:t>
            </a:r>
            <a:r>
              <a:rPr dirty="0" lang="es-ES_tradnl" err="1" smtClean="0"/>
              <a:t>Columns</a:t>
            </a:r>
            <a:r>
              <a:rPr dirty="0" lang="es-ES_tradnl" smtClean="0"/>
              <a:t> </a:t>
            </a:r>
            <a:r>
              <a:rPr dirty="0" lang="es-ES_tradnl" err="1" smtClean="0"/>
              <a:t>text</a:t>
            </a:r>
            <a:endParaRPr dirty="0" lang="es-ES_tradnl" smtClean="0"/>
          </a:p>
        </p:txBody>
      </p:sp>
      <p:cxnSp>
        <p:nvCxnSpPr>
          <p:cNvPr id="314579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93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3401616"/>
            <a:ext cx="21380440" cy="8496944"/>
          </a:xfrm>
          <a:prstGeom prst="rect"/>
        </p:spPr>
        <p:txBody>
          <a:bodyPr bIns="121879" lIns="243756" numCol="3" rIns="243756" spcCol="719873" tIns="121879" vert="horz"/>
          <a:lstStyle>
            <a:lvl1pPr algn="just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Poin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nisi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. </a:t>
            </a:r>
            <a:r>
              <a:rPr dirty="0" lang="en-US" err="1" smtClean="0"/>
              <a:t>Vivamus</a:t>
            </a:r>
            <a:r>
              <a:rPr dirty="0" lang="en-US" smtClean="0"/>
              <a:t> </a:t>
            </a:r>
            <a:r>
              <a:rPr dirty="0" lang="en-US" err="1" smtClean="0"/>
              <a:t>porta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,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ligula.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bibendum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faucibus</a:t>
            </a:r>
            <a:r>
              <a:rPr dirty="0" lang="en-US" smtClean="0"/>
              <a:t> </a:t>
            </a:r>
            <a:r>
              <a:rPr dirty="0" lang="en-US" err="1" smtClean="0"/>
              <a:t>posuere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a </a:t>
            </a:r>
            <a:r>
              <a:rPr dirty="0" lang="en-US" err="1" smtClean="0"/>
              <a:t>est</a:t>
            </a:r>
            <a:r>
              <a:rPr dirty="0" lang="en-US" smtClean="0"/>
              <a:t> at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ex.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maximus</a:t>
            </a:r>
            <a:r>
              <a:rPr dirty="0" lang="en-US" smtClean="0"/>
              <a:t> </a:t>
            </a:r>
            <a:r>
              <a:rPr dirty="0" lang="en-US" err="1" smtClean="0"/>
              <a:t>sapien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interdum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,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,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in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in </a:t>
            </a:r>
            <a:r>
              <a:rPr dirty="0" lang="en-US" err="1" smtClean="0"/>
              <a:t>nunc</a:t>
            </a:r>
            <a:r>
              <a:rPr dirty="0" lang="en-US" smtClean="0"/>
              <a:t>. </a:t>
            </a:r>
            <a:r>
              <a:rPr dirty="0" lang="en-US" err="1" smtClean="0"/>
              <a:t>Phasellus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id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Nam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lacus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, a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,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ac, </a:t>
            </a:r>
            <a:r>
              <a:rPr dirty="0" lang="en-US" err="1" smtClean="0"/>
              <a:t>ultrices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dui.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eu</a:t>
            </a:r>
            <a:r>
              <a:rPr dirty="0" lang="en-US" smtClean="0"/>
              <a:t> </a:t>
            </a:r>
            <a:r>
              <a:rPr dirty="0" lang="en-US" err="1" smtClean="0"/>
              <a:t>ullamcorper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magna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, in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ac.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est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et </a:t>
            </a:r>
            <a:r>
              <a:rPr dirty="0" lang="en-US" err="1" smtClean="0"/>
              <a:t>suscipit</a:t>
            </a:r>
            <a:r>
              <a:rPr dirty="0" lang="en-US" smtClean="0"/>
              <a:t> id, </a:t>
            </a:r>
            <a:r>
              <a:rPr dirty="0" lang="en-US" err="1" smtClean="0"/>
              <a:t>rutrum</a:t>
            </a:r>
            <a:r>
              <a:rPr dirty="0" lang="en-US" smtClean="0"/>
              <a:t> at </a:t>
            </a:r>
            <a:r>
              <a:rPr dirty="0" lang="en-US" err="1" smtClean="0"/>
              <a:t>odio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dui, </a:t>
            </a:r>
            <a:r>
              <a:rPr dirty="0" lang="en-US" err="1" smtClean="0"/>
              <a:t>vel</a:t>
            </a:r>
            <a:r>
              <a:rPr dirty="0" lang="en-US" smtClean="0"/>
              <a:t> tempus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in </a:t>
            </a:r>
            <a:r>
              <a:rPr dirty="0" lang="en-US" err="1" smtClean="0"/>
              <a:t>sapien</a:t>
            </a:r>
            <a:r>
              <a:rPr dirty="0" lang="en-US" smtClean="0"/>
              <a:t> at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convallis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et in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luctus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non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rutrum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in </a:t>
            </a:r>
            <a:r>
              <a:rPr dirty="0" lang="en-US" err="1" smtClean="0"/>
              <a:t>lorem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quam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r>
              <a:rPr dirty="0" lang="en-US" err="1" smtClean="0"/>
              <a:t>Donec</a:t>
            </a:r>
            <a:r>
              <a:rPr dirty="0" lang="en-US" smtClean="0"/>
              <a:t> ligula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,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sagittis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 vitae.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,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scelerisque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,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dignissim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libero</a:t>
            </a:r>
            <a:r>
              <a:rPr dirty="0" lang="en-US" smtClean="0"/>
              <a:t>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nunc</a:t>
            </a:r>
            <a:r>
              <a:rPr dirty="0" lang="en-US" smtClean="0"/>
              <a:t>,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justo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neque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non ante ac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elementum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consequat</a:t>
            </a:r>
            <a:r>
              <a:rPr dirty="0" lang="en-US" smtClean="0"/>
              <a:t>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Interdum</a:t>
            </a:r>
            <a:r>
              <a:rPr dirty="0" lang="en-US" smtClean="0"/>
              <a:t> et </a:t>
            </a:r>
            <a:r>
              <a:rPr dirty="0" lang="en-US" err="1" smtClean="0"/>
              <a:t>malesuada</a:t>
            </a:r>
            <a:r>
              <a:rPr dirty="0" lang="en-US" smtClean="0"/>
              <a:t> fames ac ante </a:t>
            </a:r>
            <a:r>
              <a:rPr dirty="0" lang="en-US" err="1" smtClean="0"/>
              <a:t>ipsum</a:t>
            </a:r>
            <a:r>
              <a:rPr dirty="0" lang="en-US" smtClean="0"/>
              <a:t> </a:t>
            </a:r>
            <a:r>
              <a:rPr dirty="0" lang="en-US" err="1" smtClean="0"/>
              <a:t>primis</a:t>
            </a:r>
            <a:r>
              <a:rPr dirty="0" lang="en-US" smtClean="0"/>
              <a:t> in </a:t>
            </a:r>
            <a:r>
              <a:rPr dirty="0" lang="en-US" err="1" smtClean="0"/>
              <a:t>faucibus</a:t>
            </a:r>
            <a:r>
              <a:rPr dirty="0" lang="en-US" smtClean="0"/>
              <a:t>.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aliquet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. </a:t>
            </a:r>
            <a:r>
              <a:rPr dirty="0" lang="en-US" err="1" smtClean="0"/>
              <a:t>Suspendisse</a:t>
            </a:r>
            <a:r>
              <a:rPr dirty="0" lang="en-US" smtClean="0"/>
              <a:t> </a:t>
            </a:r>
            <a:r>
              <a:rPr dirty="0" lang="en-US" err="1" smtClean="0"/>
              <a:t>ultrices</a:t>
            </a:r>
            <a:r>
              <a:rPr dirty="0" lang="en-US" smtClean="0"/>
              <a:t> lacus id </a:t>
            </a:r>
            <a:r>
              <a:rPr dirty="0" lang="en-US" err="1" smtClean="0"/>
              <a:t>est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, at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 </a:t>
            </a:r>
            <a:r>
              <a:rPr dirty="0" lang="en-US" err="1" smtClean="0"/>
              <a:t>Nullam</a:t>
            </a:r>
            <a:r>
              <a:rPr dirty="0" lang="en-US" smtClean="0"/>
              <a:t> dolor </a:t>
            </a:r>
            <a:r>
              <a:rPr dirty="0" lang="en-US" err="1" smtClean="0"/>
              <a:t>sapien</a:t>
            </a:r>
            <a:r>
              <a:rPr dirty="0" lang="en-US" smtClean="0"/>
              <a:t>, </a:t>
            </a:r>
            <a:r>
              <a:rPr dirty="0" lang="en-US" err="1" smtClean="0"/>
              <a:t>hendrerit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, </a:t>
            </a:r>
            <a:r>
              <a:rPr dirty="0" lang="en-US" err="1" smtClean="0"/>
              <a:t>tempor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a </a:t>
            </a:r>
            <a:r>
              <a:rPr dirty="0" lang="en-US" err="1" smtClean="0"/>
              <a:t>aliquam</a:t>
            </a:r>
            <a:r>
              <a:rPr dirty="0" lang="en-US" smtClean="0"/>
              <a:t> magna.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in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ante id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imperdiet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vestibulum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vitae </a:t>
            </a:r>
            <a:r>
              <a:rPr dirty="0" lang="en-US" err="1" smtClean="0"/>
              <a:t>rutrum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varius</a:t>
            </a:r>
            <a:r>
              <a:rPr dirty="0" lang="en-US" smtClean="0"/>
              <a:t> </a:t>
            </a:r>
            <a:r>
              <a:rPr dirty="0" lang="en-US" err="1" smtClean="0"/>
              <a:t>condimentum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pharetra</a:t>
            </a:r>
            <a:r>
              <a:rPr dirty="0" lang="en-US" smtClean="0"/>
              <a:t> non.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blandit</a:t>
            </a:r>
            <a:r>
              <a:rPr dirty="0" lang="en-US" smtClean="0"/>
              <a:t> sem.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0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09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09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509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3"/>
                                        <p:tgtEl>
                                          <p:spTgt spid="10509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3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3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1">
    <p:spTree>
      <p:nvGrpSpPr>
        <p:cNvPr id="1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Text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cxnSp>
        <p:nvCxnSpPr>
          <p:cNvPr id="314573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7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80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3" y="2825552"/>
            <a:ext cx="21368889" cy="741682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781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531573" y="1057756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8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1178480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7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7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048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048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2"/>
                                        <p:tgtEl>
                                          <p:spTgt spid="10487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7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77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7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7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7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7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80" grpId="0"/>
      <p:bldP spid="104878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8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82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8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2">
    <p:spTree>
      <p:nvGrpSpPr>
        <p:cNvPr id="1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Text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cxnSp>
        <p:nvCxnSpPr>
          <p:cNvPr id="314574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9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94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4" y="3454565"/>
            <a:ext cx="10301973" cy="916407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95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2259796" y="2853648"/>
            <a:ext cx="10640665" cy="600916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9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2265596" y="3454564"/>
            <a:ext cx="10646418" cy="9164076"/>
          </a:xfrm>
          <a:prstGeom prst="rect"/>
        </p:spPr>
        <p:txBody>
          <a:bodyPr bIns="121879" lIns="243756" rIns="243756" tIns="121879" vert="horz"/>
          <a:lstStyle>
            <a:lvl1pPr algn="just" indent="0" marL="0">
              <a:lnSpc>
                <a:spcPct val="150000"/>
              </a:lnSpc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nisi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. </a:t>
            </a:r>
            <a:r>
              <a:rPr dirty="0" lang="en-US" err="1" smtClean="0"/>
              <a:t>Vivamus</a:t>
            </a:r>
            <a:r>
              <a:rPr dirty="0" lang="en-US" smtClean="0"/>
              <a:t> </a:t>
            </a:r>
            <a:r>
              <a:rPr dirty="0" lang="en-US" err="1" smtClean="0"/>
              <a:t>porta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,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ligula.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bibendum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faucibus</a:t>
            </a:r>
            <a:r>
              <a:rPr dirty="0" lang="en-US" smtClean="0"/>
              <a:t> </a:t>
            </a:r>
            <a:r>
              <a:rPr dirty="0" lang="en-US" err="1" smtClean="0"/>
              <a:t>posuere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a </a:t>
            </a:r>
            <a:r>
              <a:rPr dirty="0" lang="en-US" err="1" smtClean="0"/>
              <a:t>est</a:t>
            </a:r>
            <a:r>
              <a:rPr dirty="0" lang="en-US" smtClean="0"/>
              <a:t> at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ex.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maximus</a:t>
            </a:r>
            <a:r>
              <a:rPr dirty="0" lang="en-US" smtClean="0"/>
              <a:t> </a:t>
            </a:r>
            <a:r>
              <a:rPr dirty="0" lang="en-US" err="1" smtClean="0"/>
              <a:t>sapien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interdum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,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,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in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in </a:t>
            </a:r>
            <a:r>
              <a:rPr dirty="0" lang="en-US" err="1" smtClean="0"/>
              <a:t>nunc</a:t>
            </a:r>
            <a:r>
              <a:rPr dirty="0" lang="en-US" smtClean="0"/>
              <a:t>. </a:t>
            </a:r>
            <a:r>
              <a:rPr dirty="0" lang="en-US" err="1" smtClean="0"/>
              <a:t>Phasellus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id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Nam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lacus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, a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,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ac, </a:t>
            </a:r>
            <a:r>
              <a:rPr dirty="0" lang="en-US" err="1" smtClean="0"/>
              <a:t>ultrices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dui.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eu</a:t>
            </a:r>
            <a:r>
              <a:rPr dirty="0" lang="en-US" smtClean="0"/>
              <a:t> </a:t>
            </a:r>
            <a:r>
              <a:rPr dirty="0" lang="en-US" err="1" smtClean="0"/>
              <a:t>ullamcorper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magna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, in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ac.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est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et </a:t>
            </a:r>
            <a:r>
              <a:rPr dirty="0" lang="en-US" err="1" smtClean="0"/>
              <a:t>suscipit</a:t>
            </a:r>
            <a:r>
              <a:rPr dirty="0" lang="en-US" smtClean="0"/>
              <a:t> id, </a:t>
            </a:r>
            <a:r>
              <a:rPr dirty="0" lang="en-US" err="1" smtClean="0"/>
              <a:t>rutrum</a:t>
            </a:r>
            <a:r>
              <a:rPr dirty="0" lang="en-US" smtClean="0"/>
              <a:t> at </a:t>
            </a:r>
            <a:r>
              <a:rPr dirty="0" lang="en-US" err="1" smtClean="0"/>
              <a:t>odio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dui, </a:t>
            </a:r>
            <a:r>
              <a:rPr dirty="0" lang="en-US" err="1" smtClean="0"/>
              <a:t>vel</a:t>
            </a:r>
            <a:r>
              <a:rPr dirty="0" lang="en-US" smtClean="0"/>
              <a:t> tempus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ras</a:t>
            </a:r>
            <a:r>
              <a:rPr dirty="0" lang="en-US" smtClean="0"/>
              <a:t> in </a:t>
            </a:r>
            <a:r>
              <a:rPr dirty="0" lang="en-US" err="1" smtClean="0"/>
              <a:t>sapien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8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8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048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048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2"/>
                                        <p:tgtEl>
                                          <p:spTgt spid="1048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5"/>
                                        <p:tgtEl>
                                          <p:spTgt spid="10488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9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89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8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8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9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9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9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9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94" grpId="0"/>
      <p:bldP spid="104889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96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9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3">
    <p:spTree>
      <p:nvGrpSpPr>
        <p:cNvPr id="1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3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Text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3</a:t>
            </a:r>
            <a:endParaRPr dirty="0" lang="es-ES_tradnl" smtClean="0"/>
          </a:p>
        </p:txBody>
      </p:sp>
      <p:cxnSp>
        <p:nvCxnSpPr>
          <p:cNvPr id="314574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3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937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2598490" y="3257600"/>
            <a:ext cx="10301973" cy="914501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938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27190" y="2897560"/>
            <a:ext cx="10646418" cy="9649072"/>
          </a:xfrm>
          <a:prstGeom prst="rect"/>
        </p:spPr>
        <p:txBody>
          <a:bodyPr bIns="121879" lIns="243756" rIns="243756" tIns="121879" vert="horz"/>
          <a:lstStyle>
            <a:lvl1pPr algn="just" indent="0" marL="0">
              <a:lnSpc>
                <a:spcPct val="150000"/>
              </a:lnSpc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nisi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. </a:t>
            </a:r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 non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. </a:t>
            </a:r>
            <a:r>
              <a:rPr dirty="0" lang="en-US" err="1" smtClean="0"/>
              <a:t>Vivamus</a:t>
            </a:r>
            <a:r>
              <a:rPr dirty="0" lang="en-US" smtClean="0"/>
              <a:t> </a:t>
            </a:r>
            <a:r>
              <a:rPr dirty="0" lang="en-US" err="1" smtClean="0"/>
              <a:t>porta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augue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,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ligula. </a:t>
            </a:r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bibendum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faucibus</a:t>
            </a:r>
            <a:r>
              <a:rPr dirty="0" lang="en-US" smtClean="0"/>
              <a:t> </a:t>
            </a:r>
            <a:r>
              <a:rPr dirty="0" lang="en-US" err="1" smtClean="0"/>
              <a:t>posuere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a </a:t>
            </a:r>
            <a:r>
              <a:rPr dirty="0" lang="en-US" err="1" smtClean="0"/>
              <a:t>est</a:t>
            </a:r>
            <a:r>
              <a:rPr dirty="0" lang="en-US" smtClean="0"/>
              <a:t> at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ex.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</a:t>
            </a:r>
            <a:r>
              <a:rPr dirty="0" lang="en-US" err="1" smtClean="0"/>
              <a:t>maximus</a:t>
            </a:r>
            <a:r>
              <a:rPr dirty="0" lang="en-US" smtClean="0"/>
              <a:t> </a:t>
            </a:r>
            <a:r>
              <a:rPr dirty="0" lang="en-US" err="1" smtClean="0"/>
              <a:t>sapien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interdum</a:t>
            </a:r>
            <a:r>
              <a:rPr dirty="0" lang="en-US" smtClean="0"/>
              <a:t>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Curabitur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,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, </a:t>
            </a:r>
            <a:r>
              <a:rPr dirty="0" lang="en-US" err="1" smtClean="0"/>
              <a:t>erat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, in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purus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in </a:t>
            </a:r>
            <a:r>
              <a:rPr dirty="0" lang="en-US" err="1" smtClean="0"/>
              <a:t>nunc</a:t>
            </a:r>
            <a:r>
              <a:rPr dirty="0" lang="en-US" smtClean="0"/>
              <a:t>. </a:t>
            </a:r>
            <a:r>
              <a:rPr dirty="0" lang="en-US" err="1" smtClean="0"/>
              <a:t>Phasellus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lobortis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 id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mollis</a:t>
            </a:r>
            <a:r>
              <a:rPr dirty="0" lang="en-US" smtClean="0"/>
              <a:t> </a:t>
            </a:r>
            <a:r>
              <a:rPr dirty="0" lang="en-US" err="1" smtClean="0"/>
              <a:t>iaculis</a:t>
            </a:r>
            <a:r>
              <a:rPr dirty="0" lang="en-US" smtClean="0"/>
              <a:t>. Nam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auctor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molestie</a:t>
            </a:r>
            <a:r>
              <a:rPr dirty="0" lang="en-US" smtClean="0"/>
              <a:t> lacus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, a </a:t>
            </a:r>
            <a:r>
              <a:rPr dirty="0" lang="en-US" err="1" smtClean="0"/>
              <a:t>rhoncus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rhoncus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orci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r>
              <a:rPr dirty="0" lang="en-US" smtClean="0"/>
              <a:t>,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ac, </a:t>
            </a:r>
            <a:r>
              <a:rPr dirty="0" lang="en-US" err="1" smtClean="0"/>
              <a:t>ultrices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dui. 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err="1" smtClean="0"/>
              <a:t>Praesent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, </a:t>
            </a:r>
            <a:r>
              <a:rPr dirty="0" lang="en-US" err="1" smtClean="0"/>
              <a:t>odio</a:t>
            </a:r>
            <a:r>
              <a:rPr dirty="0" lang="en-US" smtClean="0"/>
              <a:t> </a:t>
            </a:r>
            <a:r>
              <a:rPr dirty="0" lang="en-US" err="1" smtClean="0"/>
              <a:t>eu</a:t>
            </a:r>
            <a:r>
              <a:rPr dirty="0" lang="en-US" smtClean="0"/>
              <a:t> </a:t>
            </a:r>
            <a:r>
              <a:rPr dirty="0" lang="en-US" err="1" smtClean="0"/>
              <a:t>ullamcorper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, magna </a:t>
            </a:r>
            <a:r>
              <a:rPr dirty="0" lang="en-US" err="1" smtClean="0"/>
              <a:t>metus</a:t>
            </a:r>
            <a:r>
              <a:rPr dirty="0" lang="en-US" smtClean="0"/>
              <a:t> </a:t>
            </a:r>
            <a:r>
              <a:rPr dirty="0" lang="en-US" err="1" smtClean="0"/>
              <a:t>euismod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, in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. </a:t>
            </a:r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</a:t>
            </a:r>
            <a:r>
              <a:rPr dirty="0" lang="en-US" err="1" smtClean="0"/>
              <a:t>sollicitudin</a:t>
            </a:r>
            <a:r>
              <a:rPr dirty="0" lang="en-US" smtClean="0"/>
              <a:t>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lacinia</a:t>
            </a:r>
            <a:r>
              <a:rPr dirty="0" lang="en-US" smtClean="0"/>
              <a:t> ac. </a:t>
            </a:r>
            <a:r>
              <a:rPr dirty="0" lang="en-US" err="1" smtClean="0"/>
              <a:t>Pellentesque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 </a:t>
            </a:r>
            <a:r>
              <a:rPr dirty="0" lang="en-US" err="1" smtClean="0"/>
              <a:t>est</a:t>
            </a:r>
            <a:r>
              <a:rPr dirty="0" lang="en-US" smtClean="0"/>
              <a:t>, </a:t>
            </a:r>
            <a:r>
              <a:rPr dirty="0" lang="en-US" err="1" smtClean="0"/>
              <a:t>tincidunt</a:t>
            </a:r>
            <a:r>
              <a:rPr dirty="0" lang="en-US" smtClean="0"/>
              <a:t> et </a:t>
            </a:r>
            <a:r>
              <a:rPr dirty="0" lang="en-US" err="1" smtClean="0"/>
              <a:t>suscipit</a:t>
            </a:r>
            <a:r>
              <a:rPr dirty="0" lang="en-US" smtClean="0"/>
              <a:t> id, </a:t>
            </a:r>
            <a:r>
              <a:rPr dirty="0" lang="en-US" err="1" smtClean="0"/>
              <a:t>rutrum</a:t>
            </a:r>
            <a:r>
              <a:rPr dirty="0" lang="en-US" smtClean="0"/>
              <a:t> at </a:t>
            </a:r>
            <a:r>
              <a:rPr dirty="0" lang="en-US" err="1" smtClean="0"/>
              <a:t>odio</a:t>
            </a:r>
            <a:r>
              <a:rPr dirty="0" lang="en-US" smtClean="0"/>
              <a:t>. </a:t>
            </a:r>
            <a:r>
              <a:rPr dirty="0" lang="en-US" err="1" smtClean="0"/>
              <a:t>Sed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</a:t>
            </a:r>
            <a:r>
              <a:rPr dirty="0" lang="en-US" err="1" smtClean="0"/>
              <a:t>massa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 </a:t>
            </a:r>
            <a:r>
              <a:rPr dirty="0" lang="en-US" err="1" smtClean="0"/>
              <a:t>eleifend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dui, </a:t>
            </a:r>
            <a:r>
              <a:rPr dirty="0" lang="en-US" err="1" smtClean="0"/>
              <a:t>vel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9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9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9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9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3"/>
                                        <p:tgtEl>
                                          <p:spTgt spid="1048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3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37" grpId="0"/>
      <p:bldP spid="104893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3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31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ta image show 1">
    <p:spTree>
      <p:nvGrpSpPr>
        <p:cNvPr id="1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Penta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show</a:t>
            </a:r>
            <a:endParaRPr dirty="0" lang="es-ES_tradnl" smtClean="0"/>
          </a:p>
        </p:txBody>
      </p:sp>
      <p:cxnSp>
        <p:nvCxnSpPr>
          <p:cNvPr id="314575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9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999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2441757" y="7259432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000" name="Hexagon 2"/>
          <p:cNvSpPr/>
          <p:nvPr userDrawn="1"/>
        </p:nvSpPr>
        <p:spPr>
          <a:xfrm>
            <a:off x="5614938" y="5561856"/>
            <a:ext cx="3842348" cy="3312368"/>
          </a:xfrm>
          <a:prstGeom prst="hexagon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001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5628334" y="9018240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002" name="Hexagon 11"/>
          <p:cNvSpPr/>
          <p:nvPr userDrawn="1"/>
        </p:nvSpPr>
        <p:spPr>
          <a:xfrm>
            <a:off x="8829375" y="7290048"/>
            <a:ext cx="3842348" cy="3312368"/>
          </a:xfrm>
          <a:prstGeom prst="hexagon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003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8829372" y="3761656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004" name="Hexagon 13"/>
          <p:cNvSpPr/>
          <p:nvPr userDrawn="1"/>
        </p:nvSpPr>
        <p:spPr>
          <a:xfrm>
            <a:off x="11997726" y="5561856"/>
            <a:ext cx="3842348" cy="3312368"/>
          </a:xfrm>
          <a:prstGeom prst="hexagon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005" name="Picture Placeholder 3"/>
          <p:cNvSpPr>
            <a:spLocks noGrp="1"/>
          </p:cNvSpPr>
          <p:nvPr>
            <p:ph type="pic" sz="quarter" idx="46"/>
          </p:nvPr>
        </p:nvSpPr>
        <p:spPr>
          <a:xfrm>
            <a:off x="11997726" y="9018240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006" name="Hexagon 15"/>
          <p:cNvSpPr/>
          <p:nvPr userDrawn="1"/>
        </p:nvSpPr>
        <p:spPr>
          <a:xfrm>
            <a:off x="15166077" y="7290048"/>
            <a:ext cx="3842348" cy="3312368"/>
          </a:xfrm>
          <a:prstGeom prst="hexagon"/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007" name="Picture Placeholder 3"/>
          <p:cNvSpPr>
            <a:spLocks noGrp="1"/>
          </p:cNvSpPr>
          <p:nvPr>
            <p:ph type="pic" sz="quarter" idx="47"/>
          </p:nvPr>
        </p:nvSpPr>
        <p:spPr>
          <a:xfrm>
            <a:off x="15200815" y="3761656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008" name="Hexagon 17"/>
          <p:cNvSpPr/>
          <p:nvPr userDrawn="1"/>
        </p:nvSpPr>
        <p:spPr>
          <a:xfrm>
            <a:off x="18360354" y="5561856"/>
            <a:ext cx="3842348" cy="3312368"/>
          </a:xfrm>
          <a:prstGeom prst="hexagon"/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009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7095446" y="5820555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010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5812025" y="6858001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11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6442043" y="7374483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012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0263800" y="747673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013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8980376" y="8514185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14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9610394" y="9030667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015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3405004" y="5820555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016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2121580" y="6858001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17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2751598" y="7374483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018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511288" y="754874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01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227864" y="8586193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20" name="Text Placeholder 2"/>
          <p:cNvSpPr>
            <a:spLocks noGrp="1"/>
          </p:cNvSpPr>
          <p:nvPr>
            <p:ph type="body" sz="quarter" idx="57" hasCustomPrompt="1"/>
          </p:nvPr>
        </p:nvSpPr>
        <p:spPr>
          <a:xfrm>
            <a:off x="15857882" y="9102675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021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9822807" y="573612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02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8539386" y="6773565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23" name="Text Placeholder 2"/>
          <p:cNvSpPr>
            <a:spLocks noGrp="1"/>
          </p:cNvSpPr>
          <p:nvPr>
            <p:ph type="body" sz="quarter" idx="60" hasCustomPrompt="1"/>
          </p:nvPr>
        </p:nvSpPr>
        <p:spPr>
          <a:xfrm>
            <a:off x="19169404" y="7290047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9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9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90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0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49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90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0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49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0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49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90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49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90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49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90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49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90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9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490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90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49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490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90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49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2"/>
                                        <p:tgtEl>
                                          <p:spTgt spid="1049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3"/>
                                        <p:tgtEl>
                                          <p:spTgt spid="1049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4"/>
                                        <p:tgtEl>
                                          <p:spTgt spid="1049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7"/>
                                        <p:tgtEl>
                                          <p:spTgt spid="1049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49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9"/>
                                        <p:tgtEl>
                                          <p:spTgt spid="1049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2"/>
                                        <p:tgtEl>
                                          <p:spTgt spid="1049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3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6"/>
                                        <p:tgtEl>
                                          <p:spTgt spid="1049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7"/>
                                        <p:tgtEl>
                                          <p:spTgt spid="1049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8"/>
                                        <p:tgtEl>
                                          <p:spTgt spid="1049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1"/>
                                        <p:tgtEl>
                                          <p:spTgt spid="1049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02"/>
                                        <p:tgtEl>
                                          <p:spTgt spid="1049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3"/>
                                        <p:tgtEl>
                                          <p:spTgt spid="1049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0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6"/>
                                        <p:tgtEl>
                                          <p:spTgt spid="1049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10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10"/>
                                        <p:tgtEl>
                                          <p:spTgt spid="1049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1"/>
                                        <p:tgtEl>
                                          <p:spTgt spid="1049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12"/>
                                        <p:tgtEl>
                                          <p:spTgt spid="1049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5"/>
                                        <p:tgtEl>
                                          <p:spTgt spid="1049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16"/>
                                        <p:tgtEl>
                                          <p:spTgt spid="1049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7"/>
                                        <p:tgtEl>
                                          <p:spTgt spid="1049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1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0"/>
                                        <p:tgtEl>
                                          <p:spTgt spid="10490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24"/>
                                        <p:tgtEl>
                                          <p:spTgt spid="1049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5"/>
                                        <p:tgtEl>
                                          <p:spTgt spid="1049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26"/>
                                        <p:tgtEl>
                                          <p:spTgt spid="1049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9"/>
                                        <p:tgtEl>
                                          <p:spTgt spid="1049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30"/>
                                        <p:tgtEl>
                                          <p:spTgt spid="1049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1"/>
                                        <p:tgtEl>
                                          <p:spTgt spid="1049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3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34"/>
                                        <p:tgtEl>
                                          <p:spTgt spid="1049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5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3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8"/>
                                        <p:tgtEl>
                                          <p:spTgt spid="1049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9"/>
                                        <p:tgtEl>
                                          <p:spTgt spid="1049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40"/>
                                        <p:tgtEl>
                                          <p:spTgt spid="1049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43"/>
                                        <p:tgtEl>
                                          <p:spTgt spid="1049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44"/>
                                        <p:tgtEl>
                                          <p:spTgt spid="1049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5"/>
                                        <p:tgtEl>
                                          <p:spTgt spid="1049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46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48"/>
                                        <p:tgtEl>
                                          <p:spTgt spid="1049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9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9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9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9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99" grpId="0"/>
      <p:bldP spid="1049000" grpId="0" animBg="1"/>
      <p:bldP spid="1049001" grpId="0"/>
      <p:bldP spid="1049002" grpId="0" animBg="1"/>
      <p:bldP spid="1049003" grpId="0"/>
      <p:bldP spid="1049004" grpId="0" animBg="1"/>
      <p:bldP spid="1049005" grpId="0"/>
      <p:bldP spid="1049006" grpId="0" animBg="1"/>
      <p:bldP spid="1049007" grpId="0"/>
      <p:bldP spid="1049008" grpId="0" animBg="1"/>
      <p:bldP spid="10490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0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0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1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0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0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1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0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0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1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0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0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1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2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0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0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2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2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nta image show 2">
    <p:spTree>
      <p:nvGrpSpPr>
        <p:cNvPr id="2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1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Penta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show</a:t>
            </a:r>
            <a:endParaRPr dirty="0" lang="es-ES_tradnl" smtClean="0"/>
          </a:p>
        </p:txBody>
      </p:sp>
      <p:cxnSp>
        <p:nvCxnSpPr>
          <p:cNvPr id="314576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31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319" name="Hexagon 2"/>
          <p:cNvSpPr/>
          <p:nvPr userDrawn="1"/>
        </p:nvSpPr>
        <p:spPr>
          <a:xfrm>
            <a:off x="6937003" y="5057800"/>
            <a:ext cx="3842348" cy="3312368"/>
          </a:xfrm>
          <a:prstGeom prst="hexagon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320" name="Hexagon 11"/>
          <p:cNvSpPr/>
          <p:nvPr userDrawn="1"/>
        </p:nvSpPr>
        <p:spPr>
          <a:xfrm>
            <a:off x="10151440" y="6785992"/>
            <a:ext cx="3842348" cy="3312368"/>
          </a:xfrm>
          <a:prstGeom prst="hexagon"/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321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10151440" y="3257600"/>
            <a:ext cx="3842348" cy="3312368"/>
          </a:xfrm>
          <a:custGeom>
            <a:avLst/>
            <a:ahLst/>
            <a:rect l="l" t="t" r="r" b="b"/>
            <a:pathLst>
              <a:path w="8854104" h="7632844">
                <a:moveTo>
                  <a:pt x="1908212" y="0"/>
                </a:moveTo>
                <a:lnTo>
                  <a:pt x="6945892" y="0"/>
                </a:lnTo>
                <a:lnTo>
                  <a:pt x="8854104" y="3816422"/>
                </a:lnTo>
                <a:lnTo>
                  <a:pt x="6945892" y="7632844"/>
                </a:lnTo>
                <a:lnTo>
                  <a:pt x="1908212" y="7632844"/>
                </a:lnTo>
                <a:lnTo>
                  <a:pt x="0" y="3816422"/>
                </a:lnTo>
                <a:close/>
              </a:path>
            </a:pathLst>
          </a:custGeom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322" name="Hexagon 13"/>
          <p:cNvSpPr/>
          <p:nvPr userDrawn="1"/>
        </p:nvSpPr>
        <p:spPr>
          <a:xfrm>
            <a:off x="13319794" y="5057800"/>
            <a:ext cx="3842348" cy="3312368"/>
          </a:xfrm>
          <a:prstGeom prst="hexagon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49323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8417514" y="531649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24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7134090" y="6353945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2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764108" y="6870427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32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1585866" y="697268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27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0302444" y="8010127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28" name="Text Placehold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0932462" y="8526611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329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4727069" y="531649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3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3443648" y="6353945"/>
            <a:ext cx="3645261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31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14073666" y="6870427"/>
            <a:ext cx="2385225" cy="1139702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20000"/>
              </a:lnSpc>
              <a:spcBef>
                <a:spcPts val="0"/>
              </a:spcBef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49332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33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93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3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9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93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3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49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9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49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93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3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49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9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49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8"/>
                                        <p:tgtEl>
                                          <p:spTgt spid="1049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1"/>
                                        <p:tgtEl>
                                          <p:spTgt spid="1049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2"/>
                                        <p:tgtEl>
                                          <p:spTgt spid="1049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3"/>
                                        <p:tgtEl>
                                          <p:spTgt spid="1049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6"/>
                                        <p:tgtEl>
                                          <p:spTgt spid="1049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9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1"/>
                                        <p:tgtEl>
                                          <p:spTgt spid="1049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2"/>
                                        <p:tgtEl>
                                          <p:spTgt spid="1049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5"/>
                                        <p:tgtEl>
                                          <p:spTgt spid="1049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66"/>
                                        <p:tgtEl>
                                          <p:spTgt spid="1049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7"/>
                                        <p:tgtEl>
                                          <p:spTgt spid="1049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6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0"/>
                                        <p:tgtEl>
                                          <p:spTgt spid="1049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7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49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5"/>
                                        <p:tgtEl>
                                          <p:spTgt spid="1049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6"/>
                                        <p:tgtEl>
                                          <p:spTgt spid="10493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9"/>
                                        <p:tgtEl>
                                          <p:spTgt spid="1049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0"/>
                                        <p:tgtEl>
                                          <p:spTgt spid="1049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1"/>
                                        <p:tgtEl>
                                          <p:spTgt spid="1049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8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4"/>
                                        <p:tgtEl>
                                          <p:spTgt spid="104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7"/>
                                        <p:tgtEl>
                                          <p:spTgt spid="1049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0"/>
                                        <p:tgtEl>
                                          <p:spTgt spid="1049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91"/>
                                        <p:tgtEl>
                                          <p:spTgt spid="1049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2"/>
                                        <p:tgtEl>
                                          <p:spTgt spid="1049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1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1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1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1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19" grpId="0" animBg="1"/>
      <p:bldP spid="1049320" grpId="0" animBg="1"/>
      <p:bldP spid="1049321" grpId="0"/>
      <p:bldP spid="1049322" grpId="0" animBg="1"/>
      <p:bldP spid="10493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3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3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2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2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3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3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2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2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2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2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3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3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3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3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32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3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integration">
    <p:spTree>
      <p:nvGrpSpPr>
        <p:cNvPr id="2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8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Puzzle</a:t>
            </a:r>
            <a:r>
              <a:rPr dirty="0" lang="es-ES_tradnl" smtClean="0"/>
              <a:t> </a:t>
            </a:r>
            <a:r>
              <a:rPr dirty="0" lang="es-ES_tradnl" err="1" smtClean="0"/>
              <a:t>integration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7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78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782" name="Rectangle 28"/>
          <p:cNvSpPr/>
          <p:nvPr/>
        </p:nvSpPr>
        <p:spPr>
          <a:xfrm>
            <a:off x="8873734" y="3905675"/>
            <a:ext cx="6696664" cy="6683334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50783" name="Freeform 7"/>
          <p:cNvSpPr/>
          <p:nvPr/>
        </p:nvSpPr>
        <p:spPr bwMode="auto">
          <a:xfrm rot="16200000">
            <a:off x="11099534" y="3281365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0784" name="Freeform 7"/>
          <p:cNvSpPr/>
          <p:nvPr/>
        </p:nvSpPr>
        <p:spPr bwMode="auto">
          <a:xfrm rot="10800000">
            <a:off x="8873731" y="5493830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0785" name="Freeform 7"/>
          <p:cNvSpPr/>
          <p:nvPr/>
        </p:nvSpPr>
        <p:spPr bwMode="auto">
          <a:xfrm>
            <a:off x="13344599" y="5493830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0786" name="Freeform 7"/>
          <p:cNvSpPr/>
          <p:nvPr/>
        </p:nvSpPr>
        <p:spPr bwMode="auto">
          <a:xfrm rot="5400000">
            <a:off x="11099534" y="7738899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078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9264110" y="433772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8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1689532" y="433772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89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4209813" y="433772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0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4110" y="671398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1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1689532" y="671398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4209813" y="671398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3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9264110" y="916225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4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1689532" y="916225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5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4209813" y="9162259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9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31573" y="396427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9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31573" y="4694093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9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31573" y="6268527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99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6998349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00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1531573" y="85462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01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1531573" y="9276049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0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6514067" y="396427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03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6514067" y="4694093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0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6514067" y="6268527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05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6514067" y="6998349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0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6514067" y="85462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07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6514067" y="9276049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08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8889108" y="10805031"/>
            <a:ext cx="6681289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09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8889108" y="11534853"/>
            <a:ext cx="6681289" cy="109693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7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7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7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7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7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7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7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7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6"/>
                                        <p:tgtEl>
                                          <p:spTgt spid="1050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0"/>
                                        <p:tgtEl>
                                          <p:spTgt spid="1050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1"/>
                                        <p:tgtEl>
                                          <p:spTgt spid="1050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2"/>
                                        <p:tgtEl>
                                          <p:spTgt spid="1050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50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7"/>
                                        <p:tgtEl>
                                          <p:spTgt spid="1050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50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2"/>
                                        <p:tgtEl>
                                          <p:spTgt spid="1050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3"/>
                                        <p:tgtEl>
                                          <p:spTgt spid="1050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4"/>
                                        <p:tgtEl>
                                          <p:spTgt spid="1050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5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8"/>
                                        <p:tgtEl>
                                          <p:spTgt spid="10507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9"/>
                                        <p:tgtEl>
                                          <p:spTgt spid="10507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0"/>
                                        <p:tgtEl>
                                          <p:spTgt spid="10507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507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5"/>
                                        <p:tgtEl>
                                          <p:spTgt spid="10507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6"/>
                                        <p:tgtEl>
                                          <p:spTgt spid="10507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7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0"/>
                                        <p:tgtEl>
                                          <p:spTgt spid="1050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1"/>
                                        <p:tgtEl>
                                          <p:spTgt spid="1050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2"/>
                                        <p:tgtEl>
                                          <p:spTgt spid="1050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3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6"/>
                                        <p:tgtEl>
                                          <p:spTgt spid="1050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7"/>
                                        <p:tgtEl>
                                          <p:spTgt spid="1050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8"/>
                                        <p:tgtEl>
                                          <p:spTgt spid="1050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2"/>
                                        <p:tgtEl>
                                          <p:spTgt spid="1050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3"/>
                                        <p:tgtEl>
                                          <p:spTgt spid="1050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4"/>
                                        <p:tgtEl>
                                          <p:spTgt spid="1050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5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8"/>
                                        <p:tgtEl>
                                          <p:spTgt spid="1050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9"/>
                                        <p:tgtEl>
                                          <p:spTgt spid="1050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0"/>
                                        <p:tgtEl>
                                          <p:spTgt spid="1050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1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4"/>
                                        <p:tgtEl>
                                          <p:spTgt spid="1050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5"/>
                                        <p:tgtEl>
                                          <p:spTgt spid="1050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6"/>
                                        <p:tgtEl>
                                          <p:spTgt spid="1050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0"/>
                                        <p:tgtEl>
                                          <p:spTgt spid="1050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1"/>
                                        <p:tgtEl>
                                          <p:spTgt spid="1050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2"/>
                                        <p:tgtEl>
                                          <p:spTgt spid="10507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3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6"/>
                                        <p:tgtEl>
                                          <p:spTgt spid="1050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7"/>
                                        <p:tgtEl>
                                          <p:spTgt spid="1050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8"/>
                                        <p:tgtEl>
                                          <p:spTgt spid="1050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9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2"/>
                                        <p:tgtEl>
                                          <p:spTgt spid="1050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3"/>
                                        <p:tgtEl>
                                          <p:spTgt spid="1050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4"/>
                                        <p:tgtEl>
                                          <p:spTgt spid="1050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5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8"/>
                                        <p:tgtEl>
                                          <p:spTgt spid="1050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9"/>
                                        <p:tgtEl>
                                          <p:spTgt spid="1050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0"/>
                                        <p:tgtEl>
                                          <p:spTgt spid="10508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1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4"/>
                                        <p:tgtEl>
                                          <p:spTgt spid="1050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5"/>
                                        <p:tgtEl>
                                          <p:spTgt spid="1050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6"/>
                                        <p:tgtEl>
                                          <p:spTgt spid="10508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7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0"/>
                                        <p:tgtEl>
                                          <p:spTgt spid="1050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1"/>
                                        <p:tgtEl>
                                          <p:spTgt spid="1050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2"/>
                                        <p:tgtEl>
                                          <p:spTgt spid="1050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3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6"/>
                                        <p:tgtEl>
                                          <p:spTgt spid="105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7"/>
                                        <p:tgtEl>
                                          <p:spTgt spid="105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8"/>
                                        <p:tgtEl>
                                          <p:spTgt spid="1050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9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2"/>
                                        <p:tgtEl>
                                          <p:spTgt spid="1050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3"/>
                                        <p:tgtEl>
                                          <p:spTgt spid="1050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4"/>
                                        <p:tgtEl>
                                          <p:spTgt spid="1050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5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8"/>
                                        <p:tgtEl>
                                          <p:spTgt spid="1050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9"/>
                                        <p:tgtEl>
                                          <p:spTgt spid="1050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0"/>
                                        <p:tgtEl>
                                          <p:spTgt spid="1050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1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4"/>
                                        <p:tgtEl>
                                          <p:spTgt spid="1050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5"/>
                                        <p:tgtEl>
                                          <p:spTgt spid="1050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6"/>
                                        <p:tgtEl>
                                          <p:spTgt spid="1050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7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0"/>
                                        <p:tgtEl>
                                          <p:spTgt spid="1050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1"/>
                                        <p:tgtEl>
                                          <p:spTgt spid="1050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2"/>
                                        <p:tgtEl>
                                          <p:spTgt spid="1050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3">
                            <p:stCondLst>
                              <p:cond delay="14200"/>
                            </p:stCondLst>
                            <p:childTnLst>
                              <p:par>
                                <p:cTn fill="hold" grpId="0" id="1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6"/>
                                        <p:tgtEl>
                                          <p:spTgt spid="1050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7"/>
                                        <p:tgtEl>
                                          <p:spTgt spid="1050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8"/>
                                        <p:tgtEl>
                                          <p:spTgt spid="10508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9">
                            <p:stCondLst>
                              <p:cond delay="14700"/>
                            </p:stCondLst>
                            <p:childTnLst>
                              <p:par>
                                <p:cTn fill="hold" grpId="0" id="1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82"/>
                                        <p:tgtEl>
                                          <p:spTgt spid="1050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3"/>
                                        <p:tgtEl>
                                          <p:spTgt spid="1050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4"/>
                                        <p:tgtEl>
                                          <p:spTgt spid="1050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78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78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7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8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78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7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82" grpId="0" animBg="1"/>
      <p:bldP spid="1050783" grpId="0" animBg="1"/>
      <p:bldP spid="1050784" grpId="0" animBg="1"/>
      <p:bldP spid="1050785" grpId="0" animBg="1"/>
      <p:bldP spid="1050786" grpId="0" animBg="1"/>
      <p:bldP spid="105078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8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8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07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07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0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integration 2">
    <p:spTree>
      <p:nvGrpSpPr>
        <p:cNvPr id="27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5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Puzzle</a:t>
            </a:r>
            <a:r>
              <a:rPr dirty="0" lang="es-ES_tradnl" smtClean="0"/>
              <a:t> </a:t>
            </a:r>
            <a:r>
              <a:rPr dirty="0" lang="es-ES_tradnl" err="1" smtClean="0"/>
              <a:t>integration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0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57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58" name="Freeform 7"/>
          <p:cNvSpPr/>
          <p:nvPr/>
        </p:nvSpPr>
        <p:spPr bwMode="auto">
          <a:xfrm rot="16200000">
            <a:off x="11099534" y="2790719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1059" name="Freeform 7"/>
          <p:cNvSpPr/>
          <p:nvPr/>
        </p:nvSpPr>
        <p:spPr bwMode="auto">
          <a:xfrm rot="10800000">
            <a:off x="8873731" y="5003186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1060" name="Freeform 7"/>
          <p:cNvSpPr/>
          <p:nvPr/>
        </p:nvSpPr>
        <p:spPr bwMode="auto">
          <a:xfrm>
            <a:off x="13344599" y="5003186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1061" name="Freeform 7"/>
          <p:cNvSpPr/>
          <p:nvPr/>
        </p:nvSpPr>
        <p:spPr bwMode="auto">
          <a:xfrm rot="5400000">
            <a:off x="11099534" y="7248255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5106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1689532" y="384707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63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4110" y="62233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64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1689532" y="62233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6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4209813" y="62233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66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1689532" y="867161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67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31573" y="471117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68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31573" y="5440993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69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31573" y="70154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70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7745249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71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6514067" y="471117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72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6514067" y="5440993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73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6514067" y="70154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74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6514067" y="7745249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7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07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0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0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0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0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0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0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0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0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51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8"/>
                                        <p:tgtEl>
                                          <p:spTgt spid="10510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2"/>
                                        <p:tgtEl>
                                          <p:spTgt spid="1051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3"/>
                                        <p:tgtEl>
                                          <p:spTgt spid="1051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51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8"/>
                                        <p:tgtEl>
                                          <p:spTgt spid="105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5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0"/>
                                        <p:tgtEl>
                                          <p:spTgt spid="10510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4"/>
                                        <p:tgtEl>
                                          <p:spTgt spid="10510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5"/>
                                        <p:tgtEl>
                                          <p:spTgt spid="10510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6"/>
                                        <p:tgtEl>
                                          <p:spTgt spid="10510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0"/>
                                        <p:tgtEl>
                                          <p:spTgt spid="1051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1"/>
                                        <p:tgtEl>
                                          <p:spTgt spid="1051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0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0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10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1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10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10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1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1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2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3"/>
                                        <p:tgtEl>
                                          <p:spTgt spid="105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2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6"/>
                                        <p:tgtEl>
                                          <p:spTgt spid="1051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27"/>
                                        <p:tgtEl>
                                          <p:spTgt spid="1051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8"/>
                                        <p:tgtEl>
                                          <p:spTgt spid="1051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5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5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58" grpId="0" animBg="1"/>
      <p:bldP spid="1051059" grpId="0" animBg="1"/>
      <p:bldP spid="1051060" grpId="0" animBg="1"/>
      <p:bldP spid="1051061" grpId="0" animBg="1"/>
      <p:bldP spid="105106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0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0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0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0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0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0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0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0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0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0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6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7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7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7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7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7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5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7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7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bullets information">
    <p:spTree>
      <p:nvGrpSpPr>
        <p:cNvPr id="31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3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Right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42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73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740" name="Rounded Rectangle 35"/>
          <p:cNvSpPr/>
          <p:nvPr userDrawn="1"/>
        </p:nvSpPr>
        <p:spPr>
          <a:xfrm flipV="1">
            <a:off x="15793987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41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6514067" y="354563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742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6514067" y="4275455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743" name="Rounded Rectangle 38"/>
          <p:cNvSpPr/>
          <p:nvPr userDrawn="1"/>
        </p:nvSpPr>
        <p:spPr>
          <a:xfrm flipV="1">
            <a:off x="15793987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4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6514067" y="584988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745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6514067" y="6579711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746" name="Rounded Rectangle 41"/>
          <p:cNvSpPr/>
          <p:nvPr userDrawn="1"/>
        </p:nvSpPr>
        <p:spPr>
          <a:xfrm flipV="1">
            <a:off x="15793987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47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6514067" y="812759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74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6514067" y="8857411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749" name="Rounded Rectangle 44"/>
          <p:cNvSpPr/>
          <p:nvPr userDrawn="1"/>
        </p:nvSpPr>
        <p:spPr>
          <a:xfrm flipV="1">
            <a:off x="15793987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50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6514067" y="10314385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751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6514067" y="11044207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7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7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7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17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1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7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7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1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1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1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7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7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7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7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1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73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73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7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7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3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7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7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40" grpId="0" animBg="1"/>
      <p:bldP spid="105174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3" grpId="0" animBg="1"/>
      <p:bldP spid="10517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6" grpId="0" animBg="1"/>
      <p:bldP spid="10517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49" grpId="0" animBg="1"/>
      <p:bldP spid="105175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7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75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ext information">
    <p:spTree>
      <p:nvGrpSpPr>
        <p:cNvPr id="2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0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Right</a:t>
            </a:r>
            <a:r>
              <a:rPr dirty="0" lang="es-ES_tradnl" smtClean="0"/>
              <a:t> </a:t>
            </a:r>
            <a:r>
              <a:rPr dirty="0" lang="es-ES_tradnl" err="1" smtClean="0"/>
              <a:t>text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9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0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02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4316943" y="5956262"/>
            <a:ext cx="8583520" cy="4070092"/>
          </a:xfrm>
          <a:prstGeom prst="rect"/>
        </p:spPr>
        <p:txBody>
          <a:bodyPr bIns="121879" lIns="243756" rIns="243756" tIns="121879" vert="horz"/>
          <a:lstStyle>
            <a:lvl1pPr algn="l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003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4316944" y="5308191"/>
            <a:ext cx="8578882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0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0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0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0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0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5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051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0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0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0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0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0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0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0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0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0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bullets information">
    <p:spTree>
      <p:nvGrpSpPr>
        <p:cNvPr id="3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63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Right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3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3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636" name="Rounded Rectangle 12"/>
          <p:cNvSpPr/>
          <p:nvPr userDrawn="1"/>
        </p:nvSpPr>
        <p:spPr>
          <a:xfrm flipV="1">
            <a:off x="8158806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3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3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639" name="Rounded Rectangle 24"/>
          <p:cNvSpPr/>
          <p:nvPr userDrawn="1"/>
        </p:nvSpPr>
        <p:spPr>
          <a:xfrm flipV="1">
            <a:off x="8158806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4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531573" y="584988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4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531573" y="6579711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642" name="Rounded Rectangle 35"/>
          <p:cNvSpPr/>
          <p:nvPr userDrawn="1"/>
        </p:nvSpPr>
        <p:spPr>
          <a:xfrm flipV="1">
            <a:off x="8158806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43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531573" y="812759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44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857411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645" name="Rounded Rectangle 41"/>
          <p:cNvSpPr/>
          <p:nvPr userDrawn="1"/>
        </p:nvSpPr>
        <p:spPr>
          <a:xfrm flipV="1">
            <a:off x="8158806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4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64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6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6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1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1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6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6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1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16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16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6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6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1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1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63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63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6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6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6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6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36" grpId="0" animBg="1"/>
      <p:bldP spid="10516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39" grpId="0" animBg="1"/>
      <p:bldP spid="105164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4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42" grpId="0" animBg="1"/>
      <p:bldP spid="10516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45" grpId="0" animBg="1"/>
      <p:bldP spid="10516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4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ext information ">
    <p:spTree>
      <p:nvGrpSpPr>
        <p:cNvPr id="2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3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02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3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3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5956262"/>
            <a:ext cx="8583520" cy="4070092"/>
          </a:xfrm>
          <a:prstGeom prst="rect"/>
        </p:spPr>
        <p:txBody>
          <a:bodyPr bIns="121879" lIns="243756" rIns="243756" tIns="121879" vert="horz"/>
          <a:lstStyle>
            <a:lvl1pPr algn="l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03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5308191"/>
            <a:ext cx="8578882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0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0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0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0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51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51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0510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3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3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3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3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1">
    <p:spTree>
      <p:nvGrpSpPr>
        <p:cNvPr id="2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9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72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597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598" name="Rounded Rectangle 12"/>
          <p:cNvSpPr/>
          <p:nvPr userDrawn="1"/>
        </p:nvSpPr>
        <p:spPr>
          <a:xfrm flipV="1">
            <a:off x="7697677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59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00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01" name="Rounded Rectangle 24"/>
          <p:cNvSpPr/>
          <p:nvPr userDrawn="1"/>
        </p:nvSpPr>
        <p:spPr>
          <a:xfrm flipV="1">
            <a:off x="7697677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02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531573" y="5849889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03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531573" y="6579711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04" name="Rounded Rectangle 35"/>
          <p:cNvSpPr/>
          <p:nvPr userDrawn="1"/>
        </p:nvSpPr>
        <p:spPr>
          <a:xfrm flipV="1">
            <a:off x="7697677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05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531573" y="8127591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06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857411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07" name="Rounded Rectangle 41"/>
          <p:cNvSpPr/>
          <p:nvPr userDrawn="1"/>
        </p:nvSpPr>
        <p:spPr>
          <a:xfrm flipV="1">
            <a:off x="7697677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08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09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10" name="Rounded Rectangle 18"/>
          <p:cNvSpPr/>
          <p:nvPr userDrawn="1"/>
        </p:nvSpPr>
        <p:spPr>
          <a:xfrm flipV="1">
            <a:off x="16298042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11" name="Rounded Rectangle 19"/>
          <p:cNvSpPr/>
          <p:nvPr userDrawn="1"/>
        </p:nvSpPr>
        <p:spPr>
          <a:xfrm flipV="1">
            <a:off x="16298042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12" name="Rounded Rectangle 20"/>
          <p:cNvSpPr/>
          <p:nvPr userDrawn="1"/>
        </p:nvSpPr>
        <p:spPr>
          <a:xfrm flipV="1">
            <a:off x="16298042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13" name="Rounded Rectangle 21"/>
          <p:cNvSpPr/>
          <p:nvPr userDrawn="1"/>
        </p:nvSpPr>
        <p:spPr>
          <a:xfrm flipV="1">
            <a:off x="16298042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14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7042859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15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7042859" y="4275455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16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7042859" y="5849889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17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7042859" y="6579711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7042859" y="8127591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19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7042859" y="8857411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620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042859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621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042859" y="11044207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5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5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6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0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6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6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0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0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0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0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06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6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0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06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6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0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6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6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0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06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6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0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0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0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0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0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50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50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0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2"/>
                                        <p:tgtEl>
                                          <p:spTgt spid="1050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0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0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50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0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0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50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0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0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0"/>
                                        <p:tgtEl>
                                          <p:spTgt spid="1050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50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0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6"/>
                                        <p:tgtEl>
                                          <p:spTgt spid="1050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0"/>
                                        <p:tgtEl>
                                          <p:spTgt spid="1050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0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50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59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5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59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5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5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59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5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59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5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5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598" grpId="0" animBg="1"/>
      <p:bldP spid="10505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5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5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5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5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1" grpId="0" animBg="1"/>
      <p:bldP spid="105060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4" grpId="0" animBg="1"/>
      <p:bldP spid="10506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7" grpId="0" animBg="1"/>
      <p:bldP spid="10506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0" grpId="0" animBg="1"/>
      <p:bldP spid="1050611" grpId="0" animBg="1"/>
      <p:bldP spid="1050612" grpId="0" animBg="1"/>
      <p:bldP spid="1050613" grpId="0" animBg="1"/>
      <p:bldP spid="10506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6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6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4">
    <p:spTree>
      <p:nvGrpSpPr>
        <p:cNvPr id="2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90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9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0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910" name="Rounded Rectangle 12"/>
          <p:cNvSpPr/>
          <p:nvPr userDrawn="1"/>
        </p:nvSpPr>
        <p:spPr>
          <a:xfrm flipV="1">
            <a:off x="10679086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11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4512985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12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4512985" y="4275455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13" name="Rounded Rectangle 24"/>
          <p:cNvSpPr/>
          <p:nvPr userDrawn="1"/>
        </p:nvSpPr>
        <p:spPr>
          <a:xfrm flipV="1">
            <a:off x="9670974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1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3504872" y="5849889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15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3504872" y="6579711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16" name="Rounded Rectangle 35"/>
          <p:cNvSpPr/>
          <p:nvPr userDrawn="1"/>
        </p:nvSpPr>
        <p:spPr>
          <a:xfrm flipV="1">
            <a:off x="8662861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17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2496760" y="8127591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18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2496760" y="8857411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19" name="Rounded Rectangle 41"/>
          <p:cNvSpPr/>
          <p:nvPr userDrawn="1"/>
        </p:nvSpPr>
        <p:spPr>
          <a:xfrm flipV="1">
            <a:off x="7697677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20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21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22" name="Rounded Rectangle 18"/>
          <p:cNvSpPr/>
          <p:nvPr userDrawn="1"/>
        </p:nvSpPr>
        <p:spPr>
          <a:xfrm flipV="1">
            <a:off x="13273707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23" name="Rounded Rectangle 19"/>
          <p:cNvSpPr/>
          <p:nvPr userDrawn="1"/>
        </p:nvSpPr>
        <p:spPr>
          <a:xfrm flipV="1">
            <a:off x="14281819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24" name="Rounded Rectangle 20"/>
          <p:cNvSpPr/>
          <p:nvPr userDrawn="1"/>
        </p:nvSpPr>
        <p:spPr>
          <a:xfrm flipV="1">
            <a:off x="15289932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25" name="Rounded Rectangle 21"/>
          <p:cNvSpPr/>
          <p:nvPr userDrawn="1"/>
        </p:nvSpPr>
        <p:spPr>
          <a:xfrm flipV="1">
            <a:off x="16298042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26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4018521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27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4018521" y="4275455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2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5026633" y="5849889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2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5026633" y="6579711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30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6034746" y="8127591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31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6034746" y="8857411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32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042859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33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042859" y="11044207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9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9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9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9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9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9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9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09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9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9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0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0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0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0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9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09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9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0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09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9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0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9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9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0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09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9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0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0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09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0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0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509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509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09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2"/>
                                        <p:tgtEl>
                                          <p:spTgt spid="10509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09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09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509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09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09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509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0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0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0"/>
                                        <p:tgtEl>
                                          <p:spTgt spid="10509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509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09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6"/>
                                        <p:tgtEl>
                                          <p:spTgt spid="10509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0"/>
                                        <p:tgtEl>
                                          <p:spTgt spid="10509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09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509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0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0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0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0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10" grpId="0" animBg="1"/>
      <p:bldP spid="105091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3" grpId="0" animBg="1"/>
      <p:bldP spid="10509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6" grpId="0" animBg="1"/>
      <p:bldP spid="10509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19" grpId="0" animBg="1"/>
      <p:bldP spid="10509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22" grpId="0" animBg="1"/>
      <p:bldP spid="1050923" grpId="0" animBg="1"/>
      <p:bldP spid="1050924" grpId="0" animBg="1"/>
      <p:bldP spid="1050925" grpId="0" animBg="1"/>
      <p:bldP spid="105092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2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3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">
    <p:bg>
      <p:bgPr>
        <a:solidFill>
          <a:schemeClr val="accent1">
            <a:lumMod val="50000"/>
          </a:schemeClr>
        </a:solidFill>
      </p:bgPr>
    </p:bg>
    <p:spTree>
      <p:nvGrpSpPr>
        <p:cNvPr id="28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2">
    <p:spTree>
      <p:nvGrpSpPr>
        <p:cNvPr id="2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7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7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712" name="Rounded Rectangle 12"/>
          <p:cNvSpPr/>
          <p:nvPr userDrawn="1"/>
        </p:nvSpPr>
        <p:spPr>
          <a:xfrm flipV="1">
            <a:off x="7697677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1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1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15" name="Rounded Rectangle 41"/>
          <p:cNvSpPr/>
          <p:nvPr userDrawn="1"/>
        </p:nvSpPr>
        <p:spPr>
          <a:xfrm flipV="1">
            <a:off x="7697677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1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1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765471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18" name="Rounded Rectangle 18"/>
          <p:cNvSpPr/>
          <p:nvPr userDrawn="1"/>
        </p:nvSpPr>
        <p:spPr>
          <a:xfrm flipV="1">
            <a:off x="16298042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19" name="Rounded Rectangle 21"/>
          <p:cNvSpPr/>
          <p:nvPr userDrawn="1"/>
        </p:nvSpPr>
        <p:spPr>
          <a:xfrm flipV="1">
            <a:off x="16298042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20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7042859" y="3545633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21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7042859" y="4275455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22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042859" y="10314385"/>
            <a:ext cx="576547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23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042859" y="11044207"/>
            <a:ext cx="5765471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7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7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7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7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7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7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7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0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0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0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0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0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7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7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7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1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7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7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12" grpId="0" animBg="1"/>
      <p:bldP spid="105071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15" grpId="0" animBg="1"/>
      <p:bldP spid="10507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18" grpId="0" animBg="1"/>
      <p:bldP spid="1050719" grpId="0" animBg="1"/>
      <p:bldP spid="10507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2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7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7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s bullets information 3">
    <p:spTree>
      <p:nvGrpSpPr>
        <p:cNvPr id="2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0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1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0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03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31574" y="641067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0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531574" y="707402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30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3080087" y="46909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06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7810213" y="641067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07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17810213" y="6858000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308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9358724" y="46909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3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9"/>
                                        <p:tgtEl>
                                          <p:spTgt spid="105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30"/>
                                        <p:tgtEl>
                                          <p:spTgt spid="105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1"/>
                                        <p:tgtEl>
                                          <p:spTgt spid="10513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5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5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9"/>
                                        <p:tgtEl>
                                          <p:spTgt spid="105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5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3"/>
                                        <p:tgtEl>
                                          <p:spTgt spid="105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4"/>
                                        <p:tgtEl>
                                          <p:spTgt spid="105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0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0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0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0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0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0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0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0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0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0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0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0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0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0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0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0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nformation">
    <p:spTree>
      <p:nvGrpSpPr>
        <p:cNvPr id="2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5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Four</a:t>
            </a:r>
            <a:r>
              <a:rPr dirty="0" lang="es-ES_tradnl" smtClean="0"/>
              <a:t> </a:t>
            </a:r>
            <a:r>
              <a:rPr dirty="0" lang="es-ES_tradnl" err="1" smtClean="0"/>
              <a:t>footer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8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5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6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36916" y="906627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6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536916" y="9594238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086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028599" y="906627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63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7028599" y="9594238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0864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2591817" y="906627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65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2591817" y="9594238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086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8039022" y="906627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86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8039022" y="9594238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0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0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0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0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50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50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0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0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7"/>
                                        <p:tgtEl>
                                          <p:spTgt spid="1050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8"/>
                                        <p:tgtEl>
                                          <p:spTgt spid="1050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9"/>
                                        <p:tgtEl>
                                          <p:spTgt spid="1050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50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5"/>
                                        <p:tgtEl>
                                          <p:spTgt spid="1050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0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50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0"/>
                                        <p:tgtEl>
                                          <p:spTgt spid="1050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5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8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8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8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5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6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6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6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6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6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footer information">
    <p:spTree>
      <p:nvGrpSpPr>
        <p:cNvPr id="30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4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Three</a:t>
            </a:r>
            <a:r>
              <a:rPr dirty="0" lang="es-ES_tradnl" smtClean="0"/>
              <a:t> </a:t>
            </a:r>
            <a:r>
              <a:rPr dirty="0" lang="es-ES_tradnl" err="1" smtClean="0"/>
              <a:t>footer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2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5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5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469656" y="10170368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45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469656" y="10698329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45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9961339" y="10170368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45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9961339" y="10698329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45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5524557" y="10170368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456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5524557" y="10698329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5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5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4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7"/>
                                        <p:tgtEl>
                                          <p:spTgt spid="1051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8"/>
                                        <p:tgtEl>
                                          <p:spTgt spid="1051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9"/>
                                        <p:tgtEl>
                                          <p:spTgt spid="10514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514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4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4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5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5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footer information">
    <p:spTree>
      <p:nvGrpSpPr>
        <p:cNvPr id="2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2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footer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0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3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3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469656" y="10170368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32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4469656" y="10698329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033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5524557" y="10170368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34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5524557" y="10698329"/>
            <a:ext cx="4929818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0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0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0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5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5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0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2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2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3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3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3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con information">
    <p:spTree>
      <p:nvGrpSpPr>
        <p:cNvPr id="2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4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6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3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349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31574" y="965103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50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531574" y="1031438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49351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3080087" y="793127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52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009012" y="965103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53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7009012" y="1031438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49354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8557523" y="793127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55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520357" y="965103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56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2520357" y="1031438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49357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4068867" y="793127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35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7962825" y="9651033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359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7962825" y="1031438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49360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19511339" y="793127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9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49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49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493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9"/>
                                        <p:tgtEl>
                                          <p:spTgt spid="1049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30"/>
                                        <p:tgtEl>
                                          <p:spTgt spid="1049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1"/>
                                        <p:tgtEl>
                                          <p:spTgt spid="1049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49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49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49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9"/>
                                        <p:tgtEl>
                                          <p:spTgt spid="1049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49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3"/>
                                        <p:tgtEl>
                                          <p:spTgt spid="1049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4"/>
                                        <p:tgtEl>
                                          <p:spTgt spid="10493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7"/>
                                        <p:tgtEl>
                                          <p:spTgt spid="1049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8"/>
                                        <p:tgtEl>
                                          <p:spTgt spid="1049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9"/>
                                        <p:tgtEl>
                                          <p:spTgt spid="1049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2"/>
                                        <p:tgtEl>
                                          <p:spTgt spid="1049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55"/>
                                        <p:tgtEl>
                                          <p:spTgt spid="1049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56"/>
                                        <p:tgtEl>
                                          <p:spTgt spid="1049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7"/>
                                        <p:tgtEl>
                                          <p:spTgt spid="1049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0"/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61"/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2"/>
                                        <p:tgtEl>
                                          <p:spTgt spid="10493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6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5"/>
                                        <p:tgtEl>
                                          <p:spTgt spid="1049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68"/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69"/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0"/>
                                        <p:tgtEl>
                                          <p:spTgt spid="1049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34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4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4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5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5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5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35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6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36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3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3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footer icon information 2">
    <p:spTree>
      <p:nvGrpSpPr>
        <p:cNvPr id="2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6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0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6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17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31574" y="10212195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71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531574" y="10718926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72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3080087" y="86388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73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009012" y="10212195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74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7009012" y="10718926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7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8557523" y="86388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7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520357" y="10212195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77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2520357" y="10718926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78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4068867" y="86388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79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7962825" y="10212195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80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7962825" y="10718926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81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19511339" y="8638810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82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2753544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1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9"/>
                                        <p:tgtEl>
                                          <p:spTgt spid="1051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30"/>
                                        <p:tgtEl>
                                          <p:spTgt spid="1051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1"/>
                                        <p:tgtEl>
                                          <p:spTgt spid="1051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51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51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9"/>
                                        <p:tgtEl>
                                          <p:spTgt spid="1051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51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3"/>
                                        <p:tgtEl>
                                          <p:spTgt spid="1051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4"/>
                                        <p:tgtEl>
                                          <p:spTgt spid="1051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7"/>
                                        <p:tgtEl>
                                          <p:spTgt spid="1051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8"/>
                                        <p:tgtEl>
                                          <p:spTgt spid="1051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9"/>
                                        <p:tgtEl>
                                          <p:spTgt spid="10511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2"/>
                                        <p:tgtEl>
                                          <p:spTgt spid="10511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55"/>
                                        <p:tgtEl>
                                          <p:spTgt spid="105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56"/>
                                        <p:tgtEl>
                                          <p:spTgt spid="105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7"/>
                                        <p:tgtEl>
                                          <p:spTgt spid="105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0"/>
                                        <p:tgtEl>
                                          <p:spTgt spid="105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61"/>
                                        <p:tgtEl>
                                          <p:spTgt spid="105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2"/>
                                        <p:tgtEl>
                                          <p:spTgt spid="1051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6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5"/>
                                        <p:tgtEl>
                                          <p:spTgt spid="10511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68"/>
                                        <p:tgtEl>
                                          <p:spTgt spid="1051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69"/>
                                        <p:tgtEl>
                                          <p:spTgt spid="1051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0"/>
                                        <p:tgtEl>
                                          <p:spTgt spid="10511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3"/>
                                        <p:tgtEl>
                                          <p:spTgt spid="1051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6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6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6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7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7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7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7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7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7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7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7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7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7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7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8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8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82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8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even icons">
    <p:spTree>
      <p:nvGrpSpPr>
        <p:cNvPr id="18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Timeline</a:t>
            </a:r>
            <a:r>
              <a:rPr dirty="0" lang="es-ES_tradnl" smtClean="0"/>
              <a:t> </a:t>
            </a:r>
            <a:r>
              <a:rPr dirty="0" lang="es-ES_tradnl" err="1" smtClean="0"/>
              <a:t>seven</a:t>
            </a:r>
            <a:r>
              <a:rPr dirty="0" lang="es-ES_tradnl" smtClean="0"/>
              <a:t> </a:t>
            </a:r>
            <a:r>
              <a:rPr dirty="0" lang="es-ES_tradnl" err="1" smtClean="0"/>
              <a:t>icons</a:t>
            </a:r>
            <a:endParaRPr dirty="0" lang="es-ES_tradnl" smtClean="0"/>
          </a:p>
        </p:txBody>
      </p:sp>
      <p:cxnSp>
        <p:nvCxnSpPr>
          <p:cNvPr id="314574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4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944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392387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45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201459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4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2753544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8947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4505715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4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5314787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49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7674067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5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8483139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3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51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0842419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5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1651491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4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5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4010771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5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4819843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55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17179123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5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7988195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6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5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20275467" y="11147581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58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21084539" y="10098360"/>
            <a:ext cx="1348016" cy="12234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4500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959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392387" y="5561856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0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4516560" y="6462334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1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7674067" y="5561856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2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0842419" y="6462334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4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3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4010771" y="5561856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5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4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7179123" y="6462334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896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20275467" y="5561856"/>
            <a:ext cx="3000252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accent3">
                    <a:lumMod val="7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50" name="Straight Connector 50"/>
          <p:cNvCxnSpPr>
            <a:cxnSpLocks/>
          </p:cNvCxnSpPr>
          <p:nvPr userDrawn="1"/>
        </p:nvCxnSpPr>
        <p:spPr>
          <a:xfrm>
            <a:off x="2929911" y="6893866"/>
            <a:ext cx="0" cy="3060478"/>
          </a:xfrm>
          <a:prstGeom prst="line"/>
          <a:ln w="38100" cmpd="sng"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66" name="Rounded Rectangle 51"/>
          <p:cNvSpPr>
            <a:spLocks noChangeAspect="1"/>
          </p:cNvSpPr>
          <p:nvPr userDrawn="1"/>
        </p:nvSpPr>
        <p:spPr>
          <a:xfrm>
            <a:off x="2616523" y="6317878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1" name="Straight Connector 52"/>
          <p:cNvCxnSpPr>
            <a:cxnSpLocks/>
          </p:cNvCxnSpPr>
          <p:nvPr userDrawn="1"/>
        </p:nvCxnSpPr>
        <p:spPr>
          <a:xfrm>
            <a:off x="6026255" y="7794344"/>
            <a:ext cx="0" cy="2160000"/>
          </a:xfrm>
          <a:prstGeom prst="line"/>
          <a:ln w="38100" cmpd="sng">
            <a:solidFill>
              <a:schemeClr val="accent2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67" name="Rounded Rectangle 53"/>
          <p:cNvSpPr>
            <a:spLocks noChangeAspect="1"/>
          </p:cNvSpPr>
          <p:nvPr userDrawn="1"/>
        </p:nvSpPr>
        <p:spPr>
          <a:xfrm>
            <a:off x="5793260" y="7661578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2" name="Straight Connector 54"/>
          <p:cNvCxnSpPr>
            <a:cxnSpLocks/>
          </p:cNvCxnSpPr>
          <p:nvPr userDrawn="1"/>
        </p:nvCxnSpPr>
        <p:spPr>
          <a:xfrm>
            <a:off x="9194607" y="6893866"/>
            <a:ext cx="0" cy="3060478"/>
          </a:xfrm>
          <a:prstGeom prst="line"/>
          <a:ln w="38100" cmpd="sng">
            <a:solidFill>
              <a:schemeClr val="accent3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68" name="Rounded Rectangle 55"/>
          <p:cNvSpPr>
            <a:spLocks noChangeAspect="1"/>
          </p:cNvSpPr>
          <p:nvPr userDrawn="1"/>
        </p:nvSpPr>
        <p:spPr>
          <a:xfrm>
            <a:off x="8881219" y="6317878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3" name="Straight Connector 56"/>
          <p:cNvCxnSpPr>
            <a:cxnSpLocks/>
          </p:cNvCxnSpPr>
          <p:nvPr userDrawn="1"/>
        </p:nvCxnSpPr>
        <p:spPr>
          <a:xfrm>
            <a:off x="12362959" y="7794344"/>
            <a:ext cx="0" cy="2160000"/>
          </a:xfrm>
          <a:prstGeom prst="line"/>
          <a:ln w="38100" cmpd="sng">
            <a:solidFill>
              <a:schemeClr val="accent4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69" name="Rounded Rectangle 57"/>
          <p:cNvSpPr>
            <a:spLocks noChangeAspect="1"/>
          </p:cNvSpPr>
          <p:nvPr userDrawn="1"/>
        </p:nvSpPr>
        <p:spPr>
          <a:xfrm>
            <a:off x="12049571" y="7218356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4" name="Straight Connector 58"/>
          <p:cNvCxnSpPr>
            <a:cxnSpLocks/>
          </p:cNvCxnSpPr>
          <p:nvPr userDrawn="1"/>
        </p:nvCxnSpPr>
        <p:spPr>
          <a:xfrm>
            <a:off x="15531311" y="6893866"/>
            <a:ext cx="0" cy="3060478"/>
          </a:xfrm>
          <a:prstGeom prst="line"/>
          <a:ln w="38100" cmpd="sng">
            <a:solidFill>
              <a:schemeClr val="accent5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70" name="Rounded Rectangle 59"/>
          <p:cNvSpPr>
            <a:spLocks noChangeAspect="1"/>
          </p:cNvSpPr>
          <p:nvPr userDrawn="1"/>
        </p:nvSpPr>
        <p:spPr>
          <a:xfrm>
            <a:off x="15217923" y="6317878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5" name="Straight Connector 60"/>
          <p:cNvCxnSpPr>
            <a:cxnSpLocks/>
          </p:cNvCxnSpPr>
          <p:nvPr userDrawn="1"/>
        </p:nvCxnSpPr>
        <p:spPr>
          <a:xfrm>
            <a:off x="18699663" y="7794344"/>
            <a:ext cx="0" cy="2160000"/>
          </a:xfrm>
          <a:prstGeom prst="line"/>
          <a:ln w="38100" cmpd="sng">
            <a:solidFill>
              <a:schemeClr val="accent6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71" name="Rounded Rectangle 61"/>
          <p:cNvSpPr>
            <a:spLocks noChangeAspect="1"/>
          </p:cNvSpPr>
          <p:nvPr userDrawn="1"/>
        </p:nvSpPr>
        <p:spPr>
          <a:xfrm>
            <a:off x="18386275" y="7218356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cxnSp>
        <p:nvCxnSpPr>
          <p:cNvPr id="3145756" name="Straight Connector 62"/>
          <p:cNvCxnSpPr>
            <a:cxnSpLocks/>
          </p:cNvCxnSpPr>
          <p:nvPr userDrawn="1"/>
        </p:nvCxnSpPr>
        <p:spPr>
          <a:xfrm>
            <a:off x="21796007" y="6893866"/>
            <a:ext cx="0" cy="3060478"/>
          </a:xfrm>
          <a:prstGeom prst="line"/>
          <a:ln w="38100" cmpd="sng">
            <a:solidFill>
              <a:schemeClr val="accent3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972" name="Rounded Rectangle 63"/>
          <p:cNvSpPr>
            <a:spLocks noChangeAspect="1"/>
          </p:cNvSpPr>
          <p:nvPr userDrawn="1"/>
        </p:nvSpPr>
        <p:spPr>
          <a:xfrm>
            <a:off x="21482619" y="6317878"/>
            <a:ext cx="576064" cy="575988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9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9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9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8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4"/>
                                        <p:tgtEl>
                                          <p:spTgt spid="10489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489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0489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48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48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9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48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48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489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9"/>
                                        <p:tgtEl>
                                          <p:spTgt spid="104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0"/>
                                        <p:tgtEl>
                                          <p:spTgt spid="104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1"/>
                                        <p:tgtEl>
                                          <p:spTgt spid="104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48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48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89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9"/>
                                        <p:tgtEl>
                                          <p:spTgt spid="104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0"/>
                                        <p:tgtEl>
                                          <p:spTgt spid="104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1"/>
                                        <p:tgtEl>
                                          <p:spTgt spid="10489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48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5"/>
                                        <p:tgtEl>
                                          <p:spTgt spid="1048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489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1200"/>
                            </p:stCondLst>
                            <p:childTnLst>
                              <p:par>
                                <p:cTn fill="hold" id="5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60"/>
                                        <p:tgtEl>
                                          <p:spTgt spid="3145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8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8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2200"/>
                            </p:stCondLst>
                            <p:childTnLst>
                              <p:par>
                                <p:cTn fill="hold" id="6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70"/>
                                        <p:tgtEl>
                                          <p:spTgt spid="3145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7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48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48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6"/>
                                        <p:tgtEl>
                                          <p:spTgt spid="1048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7">
                            <p:stCondLst>
                              <p:cond delay="3200"/>
                            </p:stCondLst>
                            <p:childTnLst>
                              <p:par>
                                <p:cTn fill="hold" id="7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80"/>
                                        <p:tgtEl>
                                          <p:spTgt spid="3145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8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8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48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6"/>
                                        <p:tgtEl>
                                          <p:spTgt spid="1048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4200"/>
                            </p:stCondLst>
                            <p:childTnLst>
                              <p:par>
                                <p:cTn fill="hold" id="8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90"/>
                                        <p:tgtEl>
                                          <p:spTgt spid="3145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489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89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48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5200"/>
                            </p:stCondLst>
                            <p:childTnLst>
                              <p:par>
                                <p:cTn fill="hold" id="9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100"/>
                                        <p:tgtEl>
                                          <p:spTgt spid="3145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1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10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4"/>
                                        <p:tgtEl>
                                          <p:spTgt spid="10489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5"/>
                                        <p:tgtEl>
                                          <p:spTgt spid="10489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6"/>
                                        <p:tgtEl>
                                          <p:spTgt spid="1048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6200"/>
                            </p:stCondLst>
                            <p:childTnLst>
                              <p:par>
                                <p:cTn fill="hold" id="10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110"/>
                                        <p:tgtEl>
                                          <p:spTgt spid="3145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1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1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89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5"/>
                                        <p:tgtEl>
                                          <p:spTgt spid="10489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6"/>
                                        <p:tgtEl>
                                          <p:spTgt spid="1048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7200"/>
                            </p:stCondLst>
                            <p:childTnLst>
                              <p:par>
                                <p:cTn fill="hold" id="118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120"/>
                                        <p:tgtEl>
                                          <p:spTgt spid="3145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489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89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48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2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30"/>
                                        <p:tgtEl>
                                          <p:spTgt spid="1048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1"/>
                                        <p:tgtEl>
                                          <p:spTgt spid="1048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2"/>
                                        <p:tgtEl>
                                          <p:spTgt spid="1048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3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36"/>
                                        <p:tgtEl>
                                          <p:spTgt spid="1048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7"/>
                                        <p:tgtEl>
                                          <p:spTgt spid="1048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8"/>
                                        <p:tgtEl>
                                          <p:spTgt spid="1048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4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42"/>
                                        <p:tgtEl>
                                          <p:spTgt spid="1048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43"/>
                                        <p:tgtEl>
                                          <p:spTgt spid="1048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4"/>
                                        <p:tgtEl>
                                          <p:spTgt spid="1048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4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48"/>
                                        <p:tgtEl>
                                          <p:spTgt spid="104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49"/>
                                        <p:tgtEl>
                                          <p:spTgt spid="104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50"/>
                                        <p:tgtEl>
                                          <p:spTgt spid="1048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5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54"/>
                                        <p:tgtEl>
                                          <p:spTgt spid="1048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55"/>
                                        <p:tgtEl>
                                          <p:spTgt spid="1048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56"/>
                                        <p:tgtEl>
                                          <p:spTgt spid="1048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5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60"/>
                                        <p:tgtEl>
                                          <p:spTgt spid="1048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61"/>
                                        <p:tgtEl>
                                          <p:spTgt spid="1048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2"/>
                                        <p:tgtEl>
                                          <p:spTgt spid="1048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6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66"/>
                                        <p:tgtEl>
                                          <p:spTgt spid="10489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67"/>
                                        <p:tgtEl>
                                          <p:spTgt spid="10489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8"/>
                                        <p:tgtEl>
                                          <p:spTgt spid="10489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7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72"/>
                                        <p:tgtEl>
                                          <p:spTgt spid="10489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73"/>
                                        <p:tgtEl>
                                          <p:spTgt spid="10489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74"/>
                                        <p:tgtEl>
                                          <p:spTgt spid="10489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5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7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78"/>
                                        <p:tgtEl>
                                          <p:spTgt spid="1048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79"/>
                                        <p:tgtEl>
                                          <p:spTgt spid="1048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80"/>
                                        <p:tgtEl>
                                          <p:spTgt spid="10489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1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82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84"/>
                                        <p:tgtEl>
                                          <p:spTgt spid="10489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85"/>
                                        <p:tgtEl>
                                          <p:spTgt spid="10489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86"/>
                                        <p:tgtEl>
                                          <p:spTgt spid="10489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7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8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90"/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91"/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92"/>
                                        <p:tgtEl>
                                          <p:spTgt spid="10489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3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94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96"/>
                                        <p:tgtEl>
                                          <p:spTgt spid="1048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97"/>
                                        <p:tgtEl>
                                          <p:spTgt spid="1048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98"/>
                                        <p:tgtEl>
                                          <p:spTgt spid="1048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9">
                            <p:stCondLst>
                              <p:cond delay="14200"/>
                            </p:stCondLst>
                            <p:childTnLst>
                              <p:par>
                                <p:cTn fill="hold" grpId="0" id="20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02"/>
                                        <p:tgtEl>
                                          <p:spTgt spid="1048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203"/>
                                        <p:tgtEl>
                                          <p:spTgt spid="1048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04"/>
                                        <p:tgtEl>
                                          <p:spTgt spid="10489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5">
                            <p:stCondLst>
                              <p:cond delay="14700"/>
                            </p:stCondLst>
                            <p:childTnLst>
                              <p:par>
                                <p:cTn fill="hold" grpId="0" id="20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08"/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209"/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10"/>
                                        <p:tgtEl>
                                          <p:spTgt spid="10489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94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6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94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4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9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9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9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5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9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9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9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9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966" grpId="0" animBg="1"/>
      <p:bldP spid="1048967" grpId="0" animBg="1"/>
      <p:bldP spid="1048968" grpId="0" animBg="1"/>
      <p:bldP spid="1048969" grpId="0" animBg="1"/>
      <p:bldP spid="1048970" grpId="0" animBg="1"/>
      <p:bldP spid="1048971" grpId="0" animBg="1"/>
      <p:bldP spid="1048972" grpId="0" animBg="1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1">
    <p:spTree>
      <p:nvGrpSpPr>
        <p:cNvPr id="1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1</a:t>
            </a:r>
            <a:endParaRPr dirty="0" lang="es-ES_tradnl" smtClean="0"/>
          </a:p>
        </p:txBody>
      </p:sp>
      <p:cxnSp>
        <p:nvCxnSpPr>
          <p:cNvPr id="3145740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8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89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3" y="2969568"/>
            <a:ext cx="21368889" cy="993710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7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7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8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78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7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7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8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8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89" grpId="0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2">
    <p:spTree>
      <p:nvGrpSpPr>
        <p:cNvPr id="2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7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2</a:t>
            </a:r>
            <a:endParaRPr dirty="0" lang="es-ES_tradnl" smtClean="0"/>
          </a:p>
        </p:txBody>
      </p:sp>
      <p:cxnSp>
        <p:nvCxnSpPr>
          <p:cNvPr id="314577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777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778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4" y="2969568"/>
            <a:ext cx="10373983" cy="993710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79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12526480" y="2969568"/>
            <a:ext cx="10373983" cy="993710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7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7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7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7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7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7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77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77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77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7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7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77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7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78" grpId="0"/>
      <p:bldP spid="1050779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clear background">
    <p:spTree>
      <p:nvGrpSpPr>
        <p:cNvPr id="2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2" name="Picture 1" descr="siluete-map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>
            <a:alphaModFix amt="8000"/>
          </a:blip>
          <a:stretch>
            <a:fillRect/>
          </a:stretch>
        </p:blipFill>
        <p:spPr>
          <a:xfrm>
            <a:off x="2112467" y="1318052"/>
            <a:ext cx="20232003" cy="11068228"/>
          </a:xfrm>
          <a:prstGeom prst="rect"/>
        </p:spPr>
      </p:pic>
      <p:sp>
        <p:nvSpPr>
          <p:cNvPr id="105044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71" name="Straight Connector 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44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44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4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44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4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4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44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4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44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4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4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3">
    <p:spTree>
      <p:nvGrpSpPr>
        <p:cNvPr id="1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3</a:t>
            </a:r>
            <a:endParaRPr dirty="0" lang="es-ES_tradnl" smtClean="0"/>
          </a:p>
        </p:txBody>
      </p:sp>
      <p:cxnSp>
        <p:nvCxnSpPr>
          <p:cNvPr id="314574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79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94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4" y="2969568"/>
            <a:ext cx="1037398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79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610529"/>
            <a:ext cx="10373983" cy="136815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79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962457"/>
            <a:ext cx="1036837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797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12502453" y="2969568"/>
            <a:ext cx="1037398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798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12502453" y="11610529"/>
            <a:ext cx="10373983" cy="136815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79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2502452" y="10962457"/>
            <a:ext cx="1036837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7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487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7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487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48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487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48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48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87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79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79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7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7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9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9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9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9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94" grpId="0"/>
      <p:bldP spid="104879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9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9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797" grpId="0"/>
      <p:bldP spid="104879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79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7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79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7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7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4">
    <p:spTree>
      <p:nvGrpSpPr>
        <p:cNvPr id="31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73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4</a:t>
            </a:r>
            <a:endParaRPr dirty="0" lang="es-ES_tradnl" smtClean="0"/>
          </a:p>
        </p:txBody>
      </p:sp>
      <p:cxnSp>
        <p:nvCxnSpPr>
          <p:cNvPr id="314584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73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732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4" y="2969568"/>
            <a:ext cx="1037398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33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610529"/>
            <a:ext cx="10373983" cy="136815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734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962457"/>
            <a:ext cx="1036837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735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12502453" y="2969568"/>
            <a:ext cx="1037398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36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12502453" y="11610529"/>
            <a:ext cx="10373983" cy="136815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737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2502452" y="10962457"/>
            <a:ext cx="1036837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1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51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51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51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51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5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5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73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73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7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7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3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7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7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32" grpId="0"/>
      <p:bldP spid="105173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3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7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7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35" grpId="0"/>
      <p:bldP spid="105173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3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73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7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7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5">
    <p:spTree>
      <p:nvGrpSpPr>
        <p:cNvPr id="1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5</a:t>
            </a:r>
            <a:endParaRPr dirty="0" lang="es-ES_tradnl" smtClean="0"/>
          </a:p>
        </p:txBody>
      </p:sp>
      <p:cxnSp>
        <p:nvCxnSpPr>
          <p:cNvPr id="3145742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07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08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7" y="2969568"/>
            <a:ext cx="6917597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09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3" y="11610529"/>
            <a:ext cx="6917599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10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962457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11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8737205" y="2969568"/>
            <a:ext cx="6917597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12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8737202" y="11610529"/>
            <a:ext cx="6917599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13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8737204" y="10962457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14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5982866" y="2969568"/>
            <a:ext cx="6917597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15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15982862" y="11610529"/>
            <a:ext cx="6917599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16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15982865" y="10962457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8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8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8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8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488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488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48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488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48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48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88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8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8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2"/>
                                        <p:tgtEl>
                                          <p:spTgt spid="1048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5"/>
                                        <p:tgtEl>
                                          <p:spTgt spid="10488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48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8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88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0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80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8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8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0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0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0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0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08" grpId="0"/>
      <p:bldP spid="104880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1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11" grpId="0"/>
      <p:bldP spid="104881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1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1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14" grpId="0"/>
      <p:bldP spid="104881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1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1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6">
    <p:spTree>
      <p:nvGrpSpPr>
        <p:cNvPr id="1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2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6</a:t>
            </a:r>
            <a:endParaRPr dirty="0" lang="es-ES_tradnl" smtClean="0"/>
          </a:p>
        </p:txBody>
      </p:sp>
      <p:cxnSp>
        <p:nvCxnSpPr>
          <p:cNvPr id="314574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2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27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7" y="2969568"/>
            <a:ext cx="526141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28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610529"/>
            <a:ext cx="5261413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7" y="10962457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30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6896038" y="2969568"/>
            <a:ext cx="526141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31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6896038" y="11610529"/>
            <a:ext cx="5261413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32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6896040" y="10962457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33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2265598" y="2969568"/>
            <a:ext cx="526141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34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12265596" y="11610529"/>
            <a:ext cx="5261413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35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12265598" y="10962457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36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7626427" y="2969568"/>
            <a:ext cx="5261413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37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7626427" y="11610529"/>
            <a:ext cx="5261413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38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7626427" y="10962457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8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8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8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488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8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488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48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48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48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48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88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8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8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2"/>
                                        <p:tgtEl>
                                          <p:spTgt spid="1048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5"/>
                                        <p:tgtEl>
                                          <p:spTgt spid="10488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48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8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88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88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8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8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9"/>
                                        <p:tgtEl>
                                          <p:spTgt spid="1048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488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488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488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2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82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8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8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2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27" grpId="0"/>
      <p:bldP spid="104882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2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30" grpId="0"/>
      <p:bldP spid="104883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3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33" grpId="0"/>
      <p:bldP spid="104883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36" grpId="0"/>
      <p:bldP spid="104883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3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7">
    <p:spTree>
      <p:nvGrpSpPr>
        <p:cNvPr id="2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3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7</a:t>
            </a:r>
            <a:endParaRPr dirty="0" lang="es-ES_tradnl" smtClean="0"/>
          </a:p>
        </p:txBody>
      </p:sp>
      <p:cxnSp>
        <p:nvCxnSpPr>
          <p:cNvPr id="314580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4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41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7" y="2969568"/>
            <a:ext cx="4181294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042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94505"/>
            <a:ext cx="4181294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043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5" y="10962457"/>
            <a:ext cx="4179035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44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5828925" y="2969568"/>
            <a:ext cx="4181294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045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5828925" y="11394505"/>
            <a:ext cx="4181294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046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5828924" y="10962457"/>
            <a:ext cx="4179035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47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0110184" y="2969568"/>
            <a:ext cx="4181294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048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10110184" y="11394505"/>
            <a:ext cx="4181294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049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10110185" y="10962457"/>
            <a:ext cx="4179035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50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4388218" y="2969568"/>
            <a:ext cx="4181294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05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4388218" y="11394505"/>
            <a:ext cx="4181294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05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4388220" y="10962457"/>
            <a:ext cx="4179035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53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18669480" y="2969568"/>
            <a:ext cx="4181294" cy="7776864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05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18669477" y="11394505"/>
            <a:ext cx="4181294" cy="1296146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05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18669478" y="10962457"/>
            <a:ext cx="4179035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0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0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0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0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1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51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51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0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0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5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510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510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510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0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0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0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2"/>
                                        <p:tgtEl>
                                          <p:spTgt spid="105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5"/>
                                        <p:tgtEl>
                                          <p:spTgt spid="1051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51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51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51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9"/>
                                        <p:tgtEl>
                                          <p:spTgt spid="1051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51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51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7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0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0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0"/>
                                        <p:tgtEl>
                                          <p:spTgt spid="105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3"/>
                                        <p:tgtEl>
                                          <p:spTgt spid="1051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6"/>
                                        <p:tgtEl>
                                          <p:spTgt spid="105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7"/>
                                        <p:tgtEl>
                                          <p:spTgt spid="105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5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3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3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4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41" grpId="0"/>
      <p:bldP spid="105104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4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44" grpId="0"/>
      <p:bldP spid="105104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4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47" grpId="0"/>
      <p:bldP spid="105104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4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50" grpId="0"/>
      <p:bldP spid="105105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5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5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53" grpId="0"/>
      <p:bldP spid="105105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5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8">
    <p:spTree>
      <p:nvGrpSpPr>
        <p:cNvPr id="1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4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8</a:t>
            </a:r>
            <a:endParaRPr dirty="0" lang="es-ES_tradnl" smtClean="0"/>
          </a:p>
        </p:txBody>
      </p:sp>
      <p:cxnSp>
        <p:nvCxnSpPr>
          <p:cNvPr id="314574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85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51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7" y="296956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52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3" y="685800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53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637319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54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8737205" y="296956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55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8737202" y="685800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56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8737204" y="637319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57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5982866" y="296956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58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15982862" y="685800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59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15982865" y="637319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60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531577" y="801012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61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531573" y="1189856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62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531573" y="1141375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63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8737205" y="801012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6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8737202" y="1189856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65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8737204" y="1141375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866" name="Picture Placeholder 3"/>
          <p:cNvSpPr>
            <a:spLocks noGrp="1"/>
          </p:cNvSpPr>
          <p:nvPr>
            <p:ph type="pic" sz="quarter" idx="69"/>
          </p:nvPr>
        </p:nvSpPr>
        <p:spPr>
          <a:xfrm>
            <a:off x="15982866" y="8010128"/>
            <a:ext cx="6917597" cy="331236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867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15982862" y="11898561"/>
            <a:ext cx="6917599" cy="1008114"/>
          </a:xfrm>
          <a:prstGeom prst="rect"/>
        </p:spPr>
        <p:txBody>
          <a:bodyPr bIns="0" lIns="243756" rIns="243756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868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15982865" y="11413753"/>
            <a:ext cx="691386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8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8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8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48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48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488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488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488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48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488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48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48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88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8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8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2"/>
                                        <p:tgtEl>
                                          <p:spTgt spid="1048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5"/>
                                        <p:tgtEl>
                                          <p:spTgt spid="10488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48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8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8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88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8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8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9"/>
                                        <p:tgtEl>
                                          <p:spTgt spid="1048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48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48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488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7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488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0"/>
                                        <p:tgtEl>
                                          <p:spTgt spid="1048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3"/>
                                        <p:tgtEl>
                                          <p:spTgt spid="1048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6"/>
                                        <p:tgtEl>
                                          <p:spTgt spid="1048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7"/>
                                        <p:tgtEl>
                                          <p:spTgt spid="1048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488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9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488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4"/>
                                        <p:tgtEl>
                                          <p:spTgt spid="1048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7"/>
                                        <p:tgtEl>
                                          <p:spTgt spid="1048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0"/>
                                        <p:tgtEl>
                                          <p:spTgt spid="1048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01"/>
                                        <p:tgtEl>
                                          <p:spTgt spid="1048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2"/>
                                        <p:tgtEl>
                                          <p:spTgt spid="1048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8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8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8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8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5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51" grpId="0"/>
      <p:bldP spid="104885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5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5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5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54" grpId="0"/>
      <p:bldP spid="104885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5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57" grpId="0"/>
      <p:bldP spid="104885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5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60" grpId="0"/>
      <p:bldP spid="104886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6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63" grpId="0"/>
      <p:bldP spid="104886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6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866" grpId="0"/>
      <p:bldP spid="104886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86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8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86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86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86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9">
    <p:spTree>
      <p:nvGrpSpPr>
        <p:cNvPr id="2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0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Gallery</a:t>
            </a:r>
            <a:r>
              <a:rPr dirty="0" lang="es-ES_tradnl" smtClean="0"/>
              <a:t> portfolio 9</a:t>
            </a:r>
            <a:endParaRPr dirty="0" lang="es-ES_tradnl" smtClean="0"/>
          </a:p>
        </p:txBody>
      </p:sp>
      <p:cxnSp>
        <p:nvCxnSpPr>
          <p:cNvPr id="314582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0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0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531577" y="2969568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07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6858001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08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7" y="6425953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09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6896038" y="2969568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10" name="Text Placeholder 2"/>
          <p:cNvSpPr>
            <a:spLocks noGrp="1"/>
          </p:cNvSpPr>
          <p:nvPr>
            <p:ph type="body" sz="quarter" idx="58" hasCustomPrompt="1"/>
          </p:nvPr>
        </p:nvSpPr>
        <p:spPr>
          <a:xfrm>
            <a:off x="6896038" y="6858001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11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6896040" y="6425953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12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2265598" y="2969568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13" name="Text Placeholder 2"/>
          <p:cNvSpPr>
            <a:spLocks noGrp="1"/>
          </p:cNvSpPr>
          <p:nvPr>
            <p:ph type="body" sz="quarter" idx="61" hasCustomPrompt="1"/>
          </p:nvPr>
        </p:nvSpPr>
        <p:spPr>
          <a:xfrm>
            <a:off x="12265596" y="6858001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14" name="Text Placeholder 7"/>
          <p:cNvSpPr>
            <a:spLocks noGrp="1"/>
          </p:cNvSpPr>
          <p:nvPr>
            <p:ph type="body" sz="quarter" idx="62" hasCustomPrompt="1"/>
          </p:nvPr>
        </p:nvSpPr>
        <p:spPr>
          <a:xfrm>
            <a:off x="12265598" y="6425953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15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7626427" y="2969568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16" name="Text Placeholder 2"/>
          <p:cNvSpPr>
            <a:spLocks noGrp="1"/>
          </p:cNvSpPr>
          <p:nvPr>
            <p:ph type="body" sz="quarter" idx="64" hasCustomPrompt="1"/>
          </p:nvPr>
        </p:nvSpPr>
        <p:spPr>
          <a:xfrm>
            <a:off x="17626427" y="6858001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1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7626427" y="6425953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18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1531577" y="7794104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19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1531574" y="11682537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20" name="Text Placeholder 7"/>
          <p:cNvSpPr>
            <a:spLocks noGrp="1"/>
          </p:cNvSpPr>
          <p:nvPr>
            <p:ph type="body" sz="quarter" idx="68" hasCustomPrompt="1"/>
          </p:nvPr>
        </p:nvSpPr>
        <p:spPr>
          <a:xfrm>
            <a:off x="1531577" y="11250489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21" name="Picture Placeholder 3"/>
          <p:cNvSpPr>
            <a:spLocks noGrp="1"/>
          </p:cNvSpPr>
          <p:nvPr>
            <p:ph type="pic" sz="quarter" idx="69"/>
          </p:nvPr>
        </p:nvSpPr>
        <p:spPr>
          <a:xfrm>
            <a:off x="6896038" y="7794104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22" name="Text Placeholder 2"/>
          <p:cNvSpPr>
            <a:spLocks noGrp="1"/>
          </p:cNvSpPr>
          <p:nvPr>
            <p:ph type="body" sz="quarter" idx="70" hasCustomPrompt="1"/>
          </p:nvPr>
        </p:nvSpPr>
        <p:spPr>
          <a:xfrm>
            <a:off x="6896038" y="11682537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23" name="Text Placeholder 7"/>
          <p:cNvSpPr>
            <a:spLocks noGrp="1"/>
          </p:cNvSpPr>
          <p:nvPr>
            <p:ph type="body" sz="quarter" idx="71" hasCustomPrompt="1"/>
          </p:nvPr>
        </p:nvSpPr>
        <p:spPr>
          <a:xfrm>
            <a:off x="6896040" y="11250489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24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12265598" y="7794104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25" name="Text Placeholder 2"/>
          <p:cNvSpPr>
            <a:spLocks noGrp="1"/>
          </p:cNvSpPr>
          <p:nvPr>
            <p:ph type="body" sz="quarter" idx="73" hasCustomPrompt="1"/>
          </p:nvPr>
        </p:nvSpPr>
        <p:spPr>
          <a:xfrm>
            <a:off x="12265596" y="11682537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26" name="Text Placeholder 7"/>
          <p:cNvSpPr>
            <a:spLocks noGrp="1"/>
          </p:cNvSpPr>
          <p:nvPr>
            <p:ph type="body" sz="quarter" idx="74" hasCustomPrompt="1"/>
          </p:nvPr>
        </p:nvSpPr>
        <p:spPr>
          <a:xfrm>
            <a:off x="12265598" y="11250489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27" name="Picture Placeholder 3"/>
          <p:cNvSpPr>
            <a:spLocks noGrp="1"/>
          </p:cNvSpPr>
          <p:nvPr>
            <p:ph type="pic" sz="quarter" idx="75"/>
          </p:nvPr>
        </p:nvSpPr>
        <p:spPr>
          <a:xfrm>
            <a:off x="17626427" y="7794104"/>
            <a:ext cx="5261413" cy="3384376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28" name="Text Placeholder 2"/>
          <p:cNvSpPr>
            <a:spLocks noGrp="1"/>
          </p:cNvSpPr>
          <p:nvPr>
            <p:ph type="body" sz="quarter" idx="76" hasCustomPrompt="1"/>
          </p:nvPr>
        </p:nvSpPr>
        <p:spPr>
          <a:xfrm>
            <a:off x="17626427" y="11682537"/>
            <a:ext cx="5261413" cy="576066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42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7626427" y="11250489"/>
            <a:ext cx="5258570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7"/>
                                        <p:tgtEl>
                                          <p:spTgt spid="1051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0"/>
                                        <p:tgtEl>
                                          <p:spTgt spid="1051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2"/>
                                        <p:tgtEl>
                                          <p:spTgt spid="10514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4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4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8"/>
                                        <p:tgtEl>
                                          <p:spTgt spid="105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1"/>
                                        <p:tgtEl>
                                          <p:spTgt spid="1051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4"/>
                                        <p:tgtEl>
                                          <p:spTgt spid="1051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51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4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4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2"/>
                                        <p:tgtEl>
                                          <p:spTgt spid="1051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5"/>
                                        <p:tgtEl>
                                          <p:spTgt spid="10514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8"/>
                                        <p:tgtEl>
                                          <p:spTgt spid="1051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51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514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4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4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9"/>
                                        <p:tgtEl>
                                          <p:spTgt spid="1051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51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51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7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4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4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0"/>
                                        <p:tgtEl>
                                          <p:spTgt spid="1051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3"/>
                                        <p:tgtEl>
                                          <p:spTgt spid="1051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6"/>
                                        <p:tgtEl>
                                          <p:spTgt spid="1051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7"/>
                                        <p:tgtEl>
                                          <p:spTgt spid="1051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51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9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514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14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4"/>
                                        <p:tgtEl>
                                          <p:spTgt spid="1051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7"/>
                                        <p:tgtEl>
                                          <p:spTgt spid="10514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0"/>
                                        <p:tgtEl>
                                          <p:spTgt spid="105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01"/>
                                        <p:tgtEl>
                                          <p:spTgt spid="105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2"/>
                                        <p:tgtEl>
                                          <p:spTgt spid="1051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10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4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4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1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1"/>
                                        <p:tgtEl>
                                          <p:spTgt spid="10514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4"/>
                                        <p:tgtEl>
                                          <p:spTgt spid="1051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15"/>
                                        <p:tgtEl>
                                          <p:spTgt spid="1051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6"/>
                                        <p:tgtEl>
                                          <p:spTgt spid="10514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11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1"/>
                                        <p:tgtEl>
                                          <p:spTgt spid="1051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5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2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5"/>
                                        <p:tgtEl>
                                          <p:spTgt spid="1051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2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8"/>
                                        <p:tgtEl>
                                          <p:spTgt spid="105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29"/>
                                        <p:tgtEl>
                                          <p:spTgt spid="105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0"/>
                                        <p:tgtEl>
                                          <p:spTgt spid="10514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0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40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4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0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6" grpId="0"/>
      <p:bldP spid="105140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0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0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09" grpId="0"/>
      <p:bldP spid="105141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1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12" grpId="0"/>
      <p:bldP spid="105141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1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15" grpId="0"/>
      <p:bldP spid="105141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1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18" grpId="0"/>
      <p:bldP spid="105141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2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21" grpId="0"/>
      <p:bldP spid="105142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2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24" grpId="0"/>
      <p:bldP spid="105142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2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27" grpId="0"/>
      <p:bldP spid="105142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2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 diagram">
    <p:spTree>
      <p:nvGrpSpPr>
        <p:cNvPr id="19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Three</a:t>
            </a:r>
            <a:r>
              <a:rPr dirty="0" lang="es-ES_tradnl" smtClean="0"/>
              <a:t> </a:t>
            </a:r>
            <a:r>
              <a:rPr dirty="0" lang="es-ES_tradnl" err="1" smtClean="0"/>
              <a:t>diagram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763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27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274" name="Freeform 7"/>
          <p:cNvSpPr>
            <a:spLocks noChangeAspect="1"/>
          </p:cNvSpPr>
          <p:nvPr userDrawn="1"/>
        </p:nvSpPr>
        <p:spPr bwMode="auto">
          <a:xfrm>
            <a:off x="12308390" y="5298972"/>
            <a:ext cx="9046391" cy="10345132"/>
          </a:xfrm>
          <a:custGeom>
            <a:avLst/>
            <a:gdLst>
              <a:gd name="T0" fmla="*/ 240 w 254"/>
              <a:gd name="T1" fmla="*/ 147 h 332"/>
              <a:gd name="T2" fmla="*/ 207 w 254"/>
              <a:gd name="T3" fmla="*/ 148 h 332"/>
              <a:gd name="T4" fmla="*/ 254 w 254"/>
              <a:gd name="T5" fmla="*/ 112 h 332"/>
              <a:gd name="T6" fmla="*/ 188 w 254"/>
              <a:gd name="T7" fmla="*/ 139 h 332"/>
              <a:gd name="T8" fmla="*/ 153 w 254"/>
              <a:gd name="T9" fmla="*/ 147 h 332"/>
              <a:gd name="T10" fmla="*/ 161 w 254"/>
              <a:gd name="T11" fmla="*/ 103 h 332"/>
              <a:gd name="T12" fmla="*/ 224 w 254"/>
              <a:gd name="T13" fmla="*/ 69 h 332"/>
              <a:gd name="T14" fmla="*/ 210 w 254"/>
              <a:gd name="T15" fmla="*/ 68 h 332"/>
              <a:gd name="T16" fmla="*/ 228 w 254"/>
              <a:gd name="T17" fmla="*/ 28 h 332"/>
              <a:gd name="T18" fmla="*/ 208 w 254"/>
              <a:gd name="T19" fmla="*/ 66 h 332"/>
              <a:gd name="T20" fmla="*/ 170 w 254"/>
              <a:gd name="T21" fmla="*/ 87 h 332"/>
              <a:gd name="T22" fmla="*/ 140 w 254"/>
              <a:gd name="T23" fmla="*/ 127 h 332"/>
              <a:gd name="T24" fmla="*/ 156 w 254"/>
              <a:gd name="T25" fmla="*/ 51 h 332"/>
              <a:gd name="T26" fmla="*/ 153 w 254"/>
              <a:gd name="T27" fmla="*/ 50 h 332"/>
              <a:gd name="T28" fmla="*/ 162 w 254"/>
              <a:gd name="T29" fmla="*/ 18 h 332"/>
              <a:gd name="T30" fmla="*/ 164 w 254"/>
              <a:gd name="T31" fmla="*/ 0 h 332"/>
              <a:gd name="T32" fmla="*/ 160 w 254"/>
              <a:gd name="T33" fmla="*/ 17 h 332"/>
              <a:gd name="T34" fmla="*/ 144 w 254"/>
              <a:gd name="T35" fmla="*/ 61 h 332"/>
              <a:gd name="T36" fmla="*/ 137 w 254"/>
              <a:gd name="T37" fmla="*/ 48 h 332"/>
              <a:gd name="T38" fmla="*/ 132 w 254"/>
              <a:gd name="T39" fmla="*/ 47 h 332"/>
              <a:gd name="T40" fmla="*/ 126 w 254"/>
              <a:gd name="T41" fmla="*/ 148 h 332"/>
              <a:gd name="T42" fmla="*/ 111 w 254"/>
              <a:gd name="T43" fmla="*/ 86 h 332"/>
              <a:gd name="T44" fmla="*/ 110 w 254"/>
              <a:gd name="T45" fmla="*/ 54 h 332"/>
              <a:gd name="T46" fmla="*/ 92 w 254"/>
              <a:gd name="T47" fmla="*/ 42 h 332"/>
              <a:gd name="T48" fmla="*/ 85 w 254"/>
              <a:gd name="T49" fmla="*/ 29 h 332"/>
              <a:gd name="T50" fmla="*/ 81 w 254"/>
              <a:gd name="T51" fmla="*/ 69 h 332"/>
              <a:gd name="T52" fmla="*/ 73 w 254"/>
              <a:gd name="T53" fmla="*/ 65 h 332"/>
              <a:gd name="T54" fmla="*/ 80 w 254"/>
              <a:gd name="T55" fmla="*/ 74 h 332"/>
              <a:gd name="T56" fmla="*/ 88 w 254"/>
              <a:gd name="T57" fmla="*/ 78 h 332"/>
              <a:gd name="T58" fmla="*/ 104 w 254"/>
              <a:gd name="T59" fmla="*/ 89 h 332"/>
              <a:gd name="T60" fmla="*/ 110 w 254"/>
              <a:gd name="T61" fmla="*/ 112 h 332"/>
              <a:gd name="T62" fmla="*/ 112 w 254"/>
              <a:gd name="T63" fmla="*/ 127 h 332"/>
              <a:gd name="T64" fmla="*/ 88 w 254"/>
              <a:gd name="T65" fmla="*/ 112 h 332"/>
              <a:gd name="T66" fmla="*/ 111 w 254"/>
              <a:gd name="T67" fmla="*/ 134 h 332"/>
              <a:gd name="T68" fmla="*/ 113 w 254"/>
              <a:gd name="T69" fmla="*/ 163 h 332"/>
              <a:gd name="T70" fmla="*/ 106 w 254"/>
              <a:gd name="T71" fmla="*/ 161 h 332"/>
              <a:gd name="T72" fmla="*/ 73 w 254"/>
              <a:gd name="T73" fmla="*/ 152 h 332"/>
              <a:gd name="T74" fmla="*/ 54 w 254"/>
              <a:gd name="T75" fmla="*/ 149 h 332"/>
              <a:gd name="T76" fmla="*/ 29 w 254"/>
              <a:gd name="T77" fmla="*/ 142 h 332"/>
              <a:gd name="T78" fmla="*/ 22 w 254"/>
              <a:gd name="T79" fmla="*/ 121 h 332"/>
              <a:gd name="T80" fmla="*/ 18 w 254"/>
              <a:gd name="T81" fmla="*/ 121 h 332"/>
              <a:gd name="T82" fmla="*/ 1 w 254"/>
              <a:gd name="T83" fmla="*/ 109 h 332"/>
              <a:gd name="T84" fmla="*/ 37 w 254"/>
              <a:gd name="T85" fmla="*/ 154 h 332"/>
              <a:gd name="T86" fmla="*/ 58 w 254"/>
              <a:gd name="T87" fmla="*/ 161 h 332"/>
              <a:gd name="T88" fmla="*/ 45 w 254"/>
              <a:gd name="T89" fmla="*/ 169 h 332"/>
              <a:gd name="T90" fmla="*/ 63 w 254"/>
              <a:gd name="T91" fmla="*/ 163 h 332"/>
              <a:gd name="T92" fmla="*/ 111 w 254"/>
              <a:gd name="T93" fmla="*/ 197 h 332"/>
              <a:gd name="T94" fmla="*/ 94 w 254"/>
              <a:gd name="T95" fmla="*/ 332 h 332"/>
              <a:gd name="T96" fmla="*/ 136 w 254"/>
              <a:gd name="T97" fmla="*/ 208 h 332"/>
              <a:gd name="T98" fmla="*/ 164 w 254"/>
              <a:gd name="T99" fmla="*/ 154 h 332"/>
              <a:gd name="T100" fmla="*/ 224 w 254"/>
              <a:gd name="T101" fmla="*/ 156 h 3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54" h="332">
                <a:moveTo>
                  <a:pt x="229" y="155"/>
                </a:moveTo>
                <a:cubicBezTo>
                  <a:pt x="230" y="154"/>
                  <a:pt x="231" y="154"/>
                  <a:pt x="231" y="154"/>
                </a:cubicBezTo>
                <a:cubicBezTo>
                  <a:pt x="238" y="151"/>
                  <a:pt x="240" y="147"/>
                  <a:pt x="240" y="147"/>
                </a:cubicBezTo>
                <a:cubicBezTo>
                  <a:pt x="240" y="146"/>
                  <a:pt x="236" y="149"/>
                  <a:pt x="230" y="151"/>
                </a:cubicBezTo>
                <a:cubicBezTo>
                  <a:pt x="227" y="152"/>
                  <a:pt x="223" y="152"/>
                  <a:pt x="218" y="151"/>
                </a:cubicBezTo>
                <a:cubicBezTo>
                  <a:pt x="214" y="150"/>
                  <a:pt x="211" y="149"/>
                  <a:pt x="207" y="148"/>
                </a:cubicBezTo>
                <a:cubicBezTo>
                  <a:pt x="207" y="148"/>
                  <a:pt x="207" y="148"/>
                  <a:pt x="206" y="148"/>
                </a:cubicBezTo>
                <a:cubicBezTo>
                  <a:pt x="210" y="147"/>
                  <a:pt x="214" y="146"/>
                  <a:pt x="217" y="145"/>
                </a:cubicBezTo>
                <a:cubicBezTo>
                  <a:pt x="248" y="134"/>
                  <a:pt x="254" y="111"/>
                  <a:pt x="254" y="112"/>
                </a:cubicBezTo>
                <a:cubicBezTo>
                  <a:pt x="252" y="110"/>
                  <a:pt x="244" y="131"/>
                  <a:pt x="215" y="139"/>
                </a:cubicBezTo>
                <a:cubicBezTo>
                  <a:pt x="202" y="143"/>
                  <a:pt x="186" y="143"/>
                  <a:pt x="167" y="145"/>
                </a:cubicBezTo>
                <a:cubicBezTo>
                  <a:pt x="175" y="142"/>
                  <a:pt x="182" y="141"/>
                  <a:pt x="188" y="139"/>
                </a:cubicBezTo>
                <a:cubicBezTo>
                  <a:pt x="200" y="136"/>
                  <a:pt x="203" y="128"/>
                  <a:pt x="202" y="128"/>
                </a:cubicBezTo>
                <a:cubicBezTo>
                  <a:pt x="202" y="127"/>
                  <a:pt x="198" y="134"/>
                  <a:pt x="187" y="136"/>
                </a:cubicBezTo>
                <a:cubicBezTo>
                  <a:pt x="179" y="138"/>
                  <a:pt x="165" y="139"/>
                  <a:pt x="153" y="147"/>
                </a:cubicBezTo>
                <a:cubicBezTo>
                  <a:pt x="148" y="149"/>
                  <a:pt x="143" y="151"/>
                  <a:pt x="138" y="154"/>
                </a:cubicBezTo>
                <a:cubicBezTo>
                  <a:pt x="140" y="141"/>
                  <a:pt x="144" y="129"/>
                  <a:pt x="150" y="118"/>
                </a:cubicBezTo>
                <a:cubicBezTo>
                  <a:pt x="154" y="113"/>
                  <a:pt x="157" y="108"/>
                  <a:pt x="161" y="103"/>
                </a:cubicBezTo>
                <a:cubicBezTo>
                  <a:pt x="168" y="94"/>
                  <a:pt x="176" y="88"/>
                  <a:pt x="185" y="84"/>
                </a:cubicBezTo>
                <a:cubicBezTo>
                  <a:pt x="196" y="80"/>
                  <a:pt x="208" y="80"/>
                  <a:pt x="214" y="76"/>
                </a:cubicBezTo>
                <a:cubicBezTo>
                  <a:pt x="221" y="72"/>
                  <a:pt x="224" y="70"/>
                  <a:pt x="224" y="69"/>
                </a:cubicBezTo>
                <a:cubicBezTo>
                  <a:pt x="224" y="69"/>
                  <a:pt x="220" y="71"/>
                  <a:pt x="214" y="74"/>
                </a:cubicBezTo>
                <a:cubicBezTo>
                  <a:pt x="210" y="77"/>
                  <a:pt x="203" y="77"/>
                  <a:pt x="196" y="78"/>
                </a:cubicBezTo>
                <a:cubicBezTo>
                  <a:pt x="201" y="76"/>
                  <a:pt x="206" y="73"/>
                  <a:pt x="210" y="68"/>
                </a:cubicBezTo>
                <a:cubicBezTo>
                  <a:pt x="214" y="65"/>
                  <a:pt x="217" y="61"/>
                  <a:pt x="219" y="57"/>
                </a:cubicBezTo>
                <a:cubicBezTo>
                  <a:pt x="222" y="54"/>
                  <a:pt x="224" y="50"/>
                  <a:pt x="225" y="47"/>
                </a:cubicBezTo>
                <a:cubicBezTo>
                  <a:pt x="232" y="32"/>
                  <a:pt x="228" y="26"/>
                  <a:pt x="228" y="28"/>
                </a:cubicBezTo>
                <a:cubicBezTo>
                  <a:pt x="228" y="29"/>
                  <a:pt x="226" y="40"/>
                  <a:pt x="225" y="42"/>
                </a:cubicBezTo>
                <a:cubicBezTo>
                  <a:pt x="224" y="45"/>
                  <a:pt x="222" y="49"/>
                  <a:pt x="219" y="53"/>
                </a:cubicBezTo>
                <a:cubicBezTo>
                  <a:pt x="216" y="58"/>
                  <a:pt x="213" y="62"/>
                  <a:pt x="208" y="66"/>
                </a:cubicBezTo>
                <a:cubicBezTo>
                  <a:pt x="201" y="74"/>
                  <a:pt x="188" y="77"/>
                  <a:pt x="176" y="84"/>
                </a:cubicBezTo>
                <a:cubicBezTo>
                  <a:pt x="184" y="72"/>
                  <a:pt x="185" y="62"/>
                  <a:pt x="184" y="62"/>
                </a:cubicBezTo>
                <a:cubicBezTo>
                  <a:pt x="183" y="62"/>
                  <a:pt x="181" y="73"/>
                  <a:pt x="170" y="87"/>
                </a:cubicBezTo>
                <a:cubicBezTo>
                  <a:pt x="169" y="88"/>
                  <a:pt x="168" y="89"/>
                  <a:pt x="167" y="90"/>
                </a:cubicBezTo>
                <a:cubicBezTo>
                  <a:pt x="165" y="92"/>
                  <a:pt x="163" y="93"/>
                  <a:pt x="162" y="95"/>
                </a:cubicBezTo>
                <a:cubicBezTo>
                  <a:pt x="153" y="104"/>
                  <a:pt x="146" y="115"/>
                  <a:pt x="140" y="127"/>
                </a:cubicBezTo>
                <a:cubicBezTo>
                  <a:pt x="141" y="116"/>
                  <a:pt x="142" y="105"/>
                  <a:pt x="144" y="96"/>
                </a:cubicBezTo>
                <a:cubicBezTo>
                  <a:pt x="146" y="80"/>
                  <a:pt x="149" y="67"/>
                  <a:pt x="151" y="58"/>
                </a:cubicBezTo>
                <a:cubicBezTo>
                  <a:pt x="152" y="55"/>
                  <a:pt x="154" y="53"/>
                  <a:pt x="156" y="51"/>
                </a:cubicBezTo>
                <a:cubicBezTo>
                  <a:pt x="165" y="45"/>
                  <a:pt x="168" y="39"/>
                  <a:pt x="168" y="38"/>
                </a:cubicBezTo>
                <a:cubicBezTo>
                  <a:pt x="167" y="38"/>
                  <a:pt x="163" y="43"/>
                  <a:pt x="154" y="49"/>
                </a:cubicBezTo>
                <a:cubicBezTo>
                  <a:pt x="154" y="49"/>
                  <a:pt x="153" y="50"/>
                  <a:pt x="153" y="50"/>
                </a:cubicBezTo>
                <a:cubicBezTo>
                  <a:pt x="153" y="50"/>
                  <a:pt x="153" y="50"/>
                  <a:pt x="153" y="50"/>
                </a:cubicBezTo>
                <a:cubicBezTo>
                  <a:pt x="155" y="43"/>
                  <a:pt x="158" y="36"/>
                  <a:pt x="159" y="30"/>
                </a:cubicBezTo>
                <a:cubicBezTo>
                  <a:pt x="160" y="26"/>
                  <a:pt x="161" y="21"/>
                  <a:pt x="162" y="18"/>
                </a:cubicBezTo>
                <a:cubicBezTo>
                  <a:pt x="163" y="14"/>
                  <a:pt x="163" y="11"/>
                  <a:pt x="164" y="8"/>
                </a:cubicBezTo>
                <a:cubicBezTo>
                  <a:pt x="164" y="5"/>
                  <a:pt x="165" y="4"/>
                  <a:pt x="164" y="2"/>
                </a:cubicBezTo>
                <a:cubicBezTo>
                  <a:pt x="165" y="2"/>
                  <a:pt x="165" y="0"/>
                  <a:pt x="164" y="0"/>
                </a:cubicBezTo>
                <a:cubicBezTo>
                  <a:pt x="165" y="1"/>
                  <a:pt x="163" y="1"/>
                  <a:pt x="164" y="2"/>
                </a:cubicBezTo>
                <a:cubicBezTo>
                  <a:pt x="164" y="4"/>
                  <a:pt x="163" y="5"/>
                  <a:pt x="162" y="8"/>
                </a:cubicBezTo>
                <a:cubicBezTo>
                  <a:pt x="161" y="10"/>
                  <a:pt x="161" y="14"/>
                  <a:pt x="160" y="17"/>
                </a:cubicBezTo>
                <a:cubicBezTo>
                  <a:pt x="159" y="21"/>
                  <a:pt x="158" y="25"/>
                  <a:pt x="156" y="29"/>
                </a:cubicBezTo>
                <a:cubicBezTo>
                  <a:pt x="154" y="38"/>
                  <a:pt x="149" y="48"/>
                  <a:pt x="144" y="60"/>
                </a:cubicBezTo>
                <a:cubicBezTo>
                  <a:pt x="144" y="61"/>
                  <a:pt x="144" y="61"/>
                  <a:pt x="144" y="61"/>
                </a:cubicBezTo>
                <a:cubicBezTo>
                  <a:pt x="143" y="57"/>
                  <a:pt x="142" y="53"/>
                  <a:pt x="141" y="50"/>
                </a:cubicBezTo>
                <a:cubicBezTo>
                  <a:pt x="138" y="42"/>
                  <a:pt x="139" y="36"/>
                  <a:pt x="138" y="36"/>
                </a:cubicBezTo>
                <a:cubicBezTo>
                  <a:pt x="138" y="36"/>
                  <a:pt x="136" y="41"/>
                  <a:pt x="137" y="48"/>
                </a:cubicBezTo>
                <a:cubicBezTo>
                  <a:pt x="136" y="47"/>
                  <a:pt x="136" y="46"/>
                  <a:pt x="135" y="45"/>
                </a:cubicBezTo>
                <a:cubicBezTo>
                  <a:pt x="128" y="37"/>
                  <a:pt x="129" y="30"/>
                  <a:pt x="128" y="30"/>
                </a:cubicBezTo>
                <a:cubicBezTo>
                  <a:pt x="128" y="30"/>
                  <a:pt x="125" y="38"/>
                  <a:pt x="132" y="47"/>
                </a:cubicBezTo>
                <a:cubicBezTo>
                  <a:pt x="139" y="54"/>
                  <a:pt x="140" y="64"/>
                  <a:pt x="139" y="77"/>
                </a:cubicBezTo>
                <a:cubicBezTo>
                  <a:pt x="137" y="82"/>
                  <a:pt x="136" y="88"/>
                  <a:pt x="134" y="94"/>
                </a:cubicBezTo>
                <a:cubicBezTo>
                  <a:pt x="130" y="109"/>
                  <a:pt x="128" y="128"/>
                  <a:pt x="126" y="148"/>
                </a:cubicBezTo>
                <a:cubicBezTo>
                  <a:pt x="124" y="129"/>
                  <a:pt x="120" y="110"/>
                  <a:pt x="114" y="96"/>
                </a:cubicBezTo>
                <a:cubicBezTo>
                  <a:pt x="113" y="93"/>
                  <a:pt x="112" y="91"/>
                  <a:pt x="111" y="89"/>
                </a:cubicBezTo>
                <a:cubicBezTo>
                  <a:pt x="111" y="88"/>
                  <a:pt x="111" y="87"/>
                  <a:pt x="111" y="86"/>
                </a:cubicBezTo>
                <a:cubicBezTo>
                  <a:pt x="108" y="73"/>
                  <a:pt x="108" y="64"/>
                  <a:pt x="113" y="55"/>
                </a:cubicBezTo>
                <a:cubicBezTo>
                  <a:pt x="117" y="37"/>
                  <a:pt x="111" y="26"/>
                  <a:pt x="111" y="26"/>
                </a:cubicBezTo>
                <a:cubicBezTo>
                  <a:pt x="110" y="26"/>
                  <a:pt x="115" y="37"/>
                  <a:pt x="110" y="54"/>
                </a:cubicBezTo>
                <a:cubicBezTo>
                  <a:pt x="106" y="60"/>
                  <a:pt x="105" y="69"/>
                  <a:pt x="106" y="78"/>
                </a:cubicBezTo>
                <a:cubicBezTo>
                  <a:pt x="100" y="67"/>
                  <a:pt x="97" y="58"/>
                  <a:pt x="94" y="51"/>
                </a:cubicBezTo>
                <a:cubicBezTo>
                  <a:pt x="93" y="48"/>
                  <a:pt x="92" y="45"/>
                  <a:pt x="92" y="42"/>
                </a:cubicBezTo>
                <a:cubicBezTo>
                  <a:pt x="97" y="19"/>
                  <a:pt x="87" y="5"/>
                  <a:pt x="88" y="5"/>
                </a:cubicBezTo>
                <a:cubicBezTo>
                  <a:pt x="86" y="6"/>
                  <a:pt x="94" y="18"/>
                  <a:pt x="89" y="40"/>
                </a:cubicBezTo>
                <a:cubicBezTo>
                  <a:pt x="87" y="33"/>
                  <a:pt x="85" y="29"/>
                  <a:pt x="85" y="29"/>
                </a:cubicBezTo>
                <a:cubicBezTo>
                  <a:pt x="84" y="29"/>
                  <a:pt x="87" y="48"/>
                  <a:pt x="99" y="77"/>
                </a:cubicBezTo>
                <a:cubicBezTo>
                  <a:pt x="99" y="77"/>
                  <a:pt x="99" y="77"/>
                  <a:pt x="99" y="77"/>
                </a:cubicBezTo>
                <a:cubicBezTo>
                  <a:pt x="92" y="74"/>
                  <a:pt x="85" y="73"/>
                  <a:pt x="81" y="69"/>
                </a:cubicBezTo>
                <a:cubicBezTo>
                  <a:pt x="74" y="62"/>
                  <a:pt x="76" y="54"/>
                  <a:pt x="75" y="54"/>
                </a:cubicBezTo>
                <a:cubicBezTo>
                  <a:pt x="75" y="54"/>
                  <a:pt x="72" y="60"/>
                  <a:pt x="76" y="67"/>
                </a:cubicBezTo>
                <a:cubicBezTo>
                  <a:pt x="75" y="66"/>
                  <a:pt x="74" y="66"/>
                  <a:pt x="73" y="65"/>
                </a:cubicBezTo>
                <a:cubicBezTo>
                  <a:pt x="63" y="55"/>
                  <a:pt x="60" y="47"/>
                  <a:pt x="59" y="47"/>
                </a:cubicBezTo>
                <a:cubicBezTo>
                  <a:pt x="59" y="47"/>
                  <a:pt x="61" y="56"/>
                  <a:pt x="71" y="67"/>
                </a:cubicBezTo>
                <a:cubicBezTo>
                  <a:pt x="73" y="70"/>
                  <a:pt x="76" y="72"/>
                  <a:pt x="80" y="74"/>
                </a:cubicBezTo>
                <a:cubicBezTo>
                  <a:pt x="65" y="78"/>
                  <a:pt x="57" y="80"/>
                  <a:pt x="57" y="80"/>
                </a:cubicBezTo>
                <a:cubicBezTo>
                  <a:pt x="57" y="81"/>
                  <a:pt x="67" y="80"/>
                  <a:pt x="80" y="77"/>
                </a:cubicBezTo>
                <a:cubicBezTo>
                  <a:pt x="83" y="77"/>
                  <a:pt x="85" y="77"/>
                  <a:pt x="88" y="78"/>
                </a:cubicBezTo>
                <a:cubicBezTo>
                  <a:pt x="91" y="79"/>
                  <a:pt x="94" y="80"/>
                  <a:pt x="97" y="82"/>
                </a:cubicBezTo>
                <a:cubicBezTo>
                  <a:pt x="99" y="83"/>
                  <a:pt x="100" y="84"/>
                  <a:pt x="102" y="86"/>
                </a:cubicBezTo>
                <a:cubicBezTo>
                  <a:pt x="103" y="87"/>
                  <a:pt x="103" y="88"/>
                  <a:pt x="104" y="89"/>
                </a:cubicBezTo>
                <a:cubicBezTo>
                  <a:pt x="105" y="90"/>
                  <a:pt x="105" y="91"/>
                  <a:pt x="105" y="91"/>
                </a:cubicBezTo>
                <a:cubicBezTo>
                  <a:pt x="107" y="96"/>
                  <a:pt x="108" y="102"/>
                  <a:pt x="110" y="107"/>
                </a:cubicBezTo>
                <a:cubicBezTo>
                  <a:pt x="110" y="109"/>
                  <a:pt x="110" y="111"/>
                  <a:pt x="110" y="112"/>
                </a:cubicBezTo>
                <a:cubicBezTo>
                  <a:pt x="104" y="102"/>
                  <a:pt x="96" y="97"/>
                  <a:pt x="96" y="97"/>
                </a:cubicBezTo>
                <a:cubicBezTo>
                  <a:pt x="95" y="98"/>
                  <a:pt x="107" y="109"/>
                  <a:pt x="113" y="128"/>
                </a:cubicBezTo>
                <a:cubicBezTo>
                  <a:pt x="113" y="128"/>
                  <a:pt x="113" y="127"/>
                  <a:pt x="112" y="127"/>
                </a:cubicBezTo>
                <a:cubicBezTo>
                  <a:pt x="107" y="120"/>
                  <a:pt x="100" y="116"/>
                  <a:pt x="95" y="113"/>
                </a:cubicBezTo>
                <a:cubicBezTo>
                  <a:pt x="85" y="107"/>
                  <a:pt x="81" y="100"/>
                  <a:pt x="80" y="101"/>
                </a:cubicBezTo>
                <a:cubicBezTo>
                  <a:pt x="80" y="101"/>
                  <a:pt x="82" y="106"/>
                  <a:pt x="88" y="112"/>
                </a:cubicBezTo>
                <a:cubicBezTo>
                  <a:pt x="72" y="109"/>
                  <a:pt x="62" y="107"/>
                  <a:pt x="62" y="108"/>
                </a:cubicBezTo>
                <a:cubicBezTo>
                  <a:pt x="61" y="108"/>
                  <a:pt x="72" y="111"/>
                  <a:pt x="89" y="115"/>
                </a:cubicBezTo>
                <a:cubicBezTo>
                  <a:pt x="98" y="117"/>
                  <a:pt x="106" y="124"/>
                  <a:pt x="111" y="134"/>
                </a:cubicBezTo>
                <a:cubicBezTo>
                  <a:pt x="112" y="137"/>
                  <a:pt x="113" y="139"/>
                  <a:pt x="113" y="142"/>
                </a:cubicBezTo>
                <a:cubicBezTo>
                  <a:pt x="113" y="146"/>
                  <a:pt x="113" y="151"/>
                  <a:pt x="113" y="155"/>
                </a:cubicBezTo>
                <a:cubicBezTo>
                  <a:pt x="113" y="158"/>
                  <a:pt x="113" y="160"/>
                  <a:pt x="113" y="163"/>
                </a:cubicBezTo>
                <a:cubicBezTo>
                  <a:pt x="112" y="166"/>
                  <a:pt x="113" y="167"/>
                  <a:pt x="112" y="170"/>
                </a:cubicBezTo>
                <a:cubicBezTo>
                  <a:pt x="112" y="170"/>
                  <a:pt x="111" y="170"/>
                  <a:pt x="111" y="169"/>
                </a:cubicBezTo>
                <a:cubicBezTo>
                  <a:pt x="109" y="166"/>
                  <a:pt x="108" y="163"/>
                  <a:pt x="106" y="161"/>
                </a:cubicBezTo>
                <a:cubicBezTo>
                  <a:pt x="104" y="159"/>
                  <a:pt x="101" y="157"/>
                  <a:pt x="98" y="156"/>
                </a:cubicBezTo>
                <a:cubicBezTo>
                  <a:pt x="93" y="153"/>
                  <a:pt x="87" y="152"/>
                  <a:pt x="82" y="152"/>
                </a:cubicBezTo>
                <a:cubicBezTo>
                  <a:pt x="79" y="152"/>
                  <a:pt x="76" y="152"/>
                  <a:pt x="73" y="152"/>
                </a:cubicBezTo>
                <a:cubicBezTo>
                  <a:pt x="66" y="151"/>
                  <a:pt x="60" y="149"/>
                  <a:pt x="56" y="146"/>
                </a:cubicBezTo>
                <a:cubicBezTo>
                  <a:pt x="47" y="139"/>
                  <a:pt x="44" y="131"/>
                  <a:pt x="43" y="132"/>
                </a:cubicBezTo>
                <a:cubicBezTo>
                  <a:pt x="43" y="132"/>
                  <a:pt x="45" y="139"/>
                  <a:pt x="54" y="149"/>
                </a:cubicBezTo>
                <a:cubicBezTo>
                  <a:pt x="55" y="150"/>
                  <a:pt x="57" y="151"/>
                  <a:pt x="58" y="151"/>
                </a:cubicBezTo>
                <a:cubicBezTo>
                  <a:pt x="48" y="151"/>
                  <a:pt x="39" y="149"/>
                  <a:pt x="32" y="144"/>
                </a:cubicBezTo>
                <a:cubicBezTo>
                  <a:pt x="31" y="144"/>
                  <a:pt x="30" y="143"/>
                  <a:pt x="29" y="142"/>
                </a:cubicBezTo>
                <a:cubicBezTo>
                  <a:pt x="26" y="137"/>
                  <a:pt x="24" y="131"/>
                  <a:pt x="25" y="126"/>
                </a:cubicBezTo>
                <a:cubicBezTo>
                  <a:pt x="25" y="117"/>
                  <a:pt x="25" y="111"/>
                  <a:pt x="24" y="111"/>
                </a:cubicBezTo>
                <a:cubicBezTo>
                  <a:pt x="23" y="111"/>
                  <a:pt x="23" y="114"/>
                  <a:pt x="22" y="121"/>
                </a:cubicBezTo>
                <a:cubicBezTo>
                  <a:pt x="22" y="121"/>
                  <a:pt x="21" y="120"/>
                  <a:pt x="20" y="119"/>
                </a:cubicBezTo>
                <a:cubicBezTo>
                  <a:pt x="16" y="114"/>
                  <a:pt x="14" y="111"/>
                  <a:pt x="13" y="111"/>
                </a:cubicBezTo>
                <a:cubicBezTo>
                  <a:pt x="12" y="112"/>
                  <a:pt x="14" y="116"/>
                  <a:pt x="18" y="121"/>
                </a:cubicBezTo>
                <a:cubicBezTo>
                  <a:pt x="21" y="124"/>
                  <a:pt x="20" y="129"/>
                  <a:pt x="21" y="135"/>
                </a:cubicBezTo>
                <a:cubicBezTo>
                  <a:pt x="16" y="129"/>
                  <a:pt x="12" y="123"/>
                  <a:pt x="9" y="119"/>
                </a:cubicBezTo>
                <a:cubicBezTo>
                  <a:pt x="4" y="112"/>
                  <a:pt x="1" y="108"/>
                  <a:pt x="1" y="109"/>
                </a:cubicBezTo>
                <a:cubicBezTo>
                  <a:pt x="0" y="109"/>
                  <a:pt x="2" y="113"/>
                  <a:pt x="6" y="121"/>
                </a:cubicBezTo>
                <a:cubicBezTo>
                  <a:pt x="10" y="128"/>
                  <a:pt x="15" y="140"/>
                  <a:pt x="28" y="149"/>
                </a:cubicBezTo>
                <a:cubicBezTo>
                  <a:pt x="31" y="151"/>
                  <a:pt x="34" y="153"/>
                  <a:pt x="37" y="154"/>
                </a:cubicBezTo>
                <a:cubicBezTo>
                  <a:pt x="37" y="155"/>
                  <a:pt x="38" y="155"/>
                  <a:pt x="39" y="155"/>
                </a:cubicBezTo>
                <a:cubicBezTo>
                  <a:pt x="40" y="157"/>
                  <a:pt x="59" y="159"/>
                  <a:pt x="61" y="159"/>
                </a:cubicBezTo>
                <a:cubicBezTo>
                  <a:pt x="59" y="159"/>
                  <a:pt x="59" y="161"/>
                  <a:pt x="58" y="161"/>
                </a:cubicBezTo>
                <a:cubicBezTo>
                  <a:pt x="48" y="167"/>
                  <a:pt x="28" y="168"/>
                  <a:pt x="28" y="167"/>
                </a:cubicBezTo>
                <a:cubicBezTo>
                  <a:pt x="28" y="167"/>
                  <a:pt x="33" y="169"/>
                  <a:pt x="36" y="169"/>
                </a:cubicBezTo>
                <a:cubicBezTo>
                  <a:pt x="38" y="170"/>
                  <a:pt x="41" y="170"/>
                  <a:pt x="45" y="169"/>
                </a:cubicBezTo>
                <a:cubicBezTo>
                  <a:pt x="53" y="167"/>
                  <a:pt x="57" y="165"/>
                  <a:pt x="59" y="164"/>
                </a:cubicBezTo>
                <a:cubicBezTo>
                  <a:pt x="57" y="166"/>
                  <a:pt x="58" y="171"/>
                  <a:pt x="58" y="171"/>
                </a:cubicBezTo>
                <a:cubicBezTo>
                  <a:pt x="59" y="171"/>
                  <a:pt x="61" y="165"/>
                  <a:pt x="63" y="163"/>
                </a:cubicBezTo>
                <a:cubicBezTo>
                  <a:pt x="63" y="162"/>
                  <a:pt x="64" y="162"/>
                  <a:pt x="67" y="161"/>
                </a:cubicBezTo>
                <a:cubicBezTo>
                  <a:pt x="69" y="161"/>
                  <a:pt x="82" y="156"/>
                  <a:pt x="95" y="164"/>
                </a:cubicBezTo>
                <a:cubicBezTo>
                  <a:pt x="107" y="171"/>
                  <a:pt x="112" y="193"/>
                  <a:pt x="111" y="197"/>
                </a:cubicBezTo>
                <a:cubicBezTo>
                  <a:pt x="111" y="198"/>
                  <a:pt x="111" y="213"/>
                  <a:pt x="111" y="216"/>
                </a:cubicBezTo>
                <a:cubicBezTo>
                  <a:pt x="111" y="240"/>
                  <a:pt x="110" y="277"/>
                  <a:pt x="106" y="302"/>
                </a:cubicBezTo>
                <a:cubicBezTo>
                  <a:pt x="103" y="319"/>
                  <a:pt x="100" y="323"/>
                  <a:pt x="94" y="332"/>
                </a:cubicBezTo>
                <a:cubicBezTo>
                  <a:pt x="152" y="332"/>
                  <a:pt x="152" y="332"/>
                  <a:pt x="152" y="332"/>
                </a:cubicBezTo>
                <a:cubicBezTo>
                  <a:pt x="136" y="313"/>
                  <a:pt x="136" y="284"/>
                  <a:pt x="136" y="247"/>
                </a:cubicBezTo>
                <a:cubicBezTo>
                  <a:pt x="136" y="239"/>
                  <a:pt x="136" y="223"/>
                  <a:pt x="136" y="208"/>
                </a:cubicBezTo>
                <a:cubicBezTo>
                  <a:pt x="136" y="204"/>
                  <a:pt x="137" y="189"/>
                  <a:pt x="137" y="186"/>
                </a:cubicBezTo>
                <a:cubicBezTo>
                  <a:pt x="137" y="183"/>
                  <a:pt x="138" y="174"/>
                  <a:pt x="139" y="173"/>
                </a:cubicBezTo>
                <a:cubicBezTo>
                  <a:pt x="142" y="162"/>
                  <a:pt x="154" y="154"/>
                  <a:pt x="164" y="154"/>
                </a:cubicBezTo>
                <a:cubicBezTo>
                  <a:pt x="175" y="152"/>
                  <a:pt x="192" y="147"/>
                  <a:pt x="204" y="151"/>
                </a:cubicBezTo>
                <a:cubicBezTo>
                  <a:pt x="204" y="151"/>
                  <a:pt x="215" y="155"/>
                  <a:pt x="221" y="156"/>
                </a:cubicBezTo>
                <a:cubicBezTo>
                  <a:pt x="222" y="156"/>
                  <a:pt x="223" y="156"/>
                  <a:pt x="224" y="156"/>
                </a:cubicBezTo>
                <a:cubicBezTo>
                  <a:pt x="237" y="159"/>
                  <a:pt x="245" y="159"/>
                  <a:pt x="245" y="158"/>
                </a:cubicBezTo>
                <a:cubicBezTo>
                  <a:pt x="245" y="157"/>
                  <a:pt x="239" y="157"/>
                  <a:pt x="229" y="1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lang="en-US"/>
          </a:p>
        </p:txBody>
      </p:sp>
      <p:sp>
        <p:nvSpPr>
          <p:cNvPr id="1049275" name="Rounded Rectangle 20"/>
          <p:cNvSpPr/>
          <p:nvPr userDrawn="1"/>
        </p:nvSpPr>
        <p:spPr>
          <a:xfrm flipV="1">
            <a:off x="11272361" y="7470058"/>
            <a:ext cx="2072056" cy="207178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76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11775544" y="793400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77" name="Rounded Rectangle 27"/>
          <p:cNvSpPr/>
          <p:nvPr userDrawn="1"/>
        </p:nvSpPr>
        <p:spPr>
          <a:xfrm flipV="1">
            <a:off x="13145866" y="4549626"/>
            <a:ext cx="2072056" cy="207178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78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3649049" y="501357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79" name="Rounded Rectangle 29"/>
          <p:cNvSpPr/>
          <p:nvPr userDrawn="1"/>
        </p:nvSpPr>
        <p:spPr>
          <a:xfrm flipV="1">
            <a:off x="18562644" y="4409728"/>
            <a:ext cx="2072056" cy="207178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80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9065826" y="487367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81" name="Rounded Rectangle 33"/>
          <p:cNvSpPr/>
          <p:nvPr userDrawn="1"/>
        </p:nvSpPr>
        <p:spPr>
          <a:xfrm flipV="1">
            <a:off x="20634700" y="7470058"/>
            <a:ext cx="2072056" cy="207178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82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21137883" y="793400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83" name="Rounded Rectangle 35"/>
          <p:cNvSpPr/>
          <p:nvPr userDrawn="1"/>
        </p:nvSpPr>
        <p:spPr>
          <a:xfrm flipV="1">
            <a:off x="13979360" y="7198718"/>
            <a:ext cx="1470765" cy="1470568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84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4181894" y="736205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85" name="Rounded Rectangle 37"/>
          <p:cNvSpPr/>
          <p:nvPr userDrawn="1"/>
        </p:nvSpPr>
        <p:spPr>
          <a:xfrm flipV="1">
            <a:off x="16170205" y="4873672"/>
            <a:ext cx="1470765" cy="1470568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86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6372739" y="503701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87" name="Rounded Rectangle 39"/>
          <p:cNvSpPr/>
          <p:nvPr userDrawn="1"/>
        </p:nvSpPr>
        <p:spPr>
          <a:xfrm flipV="1">
            <a:off x="18330444" y="7198718"/>
            <a:ext cx="1470765" cy="1470568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8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8532981" y="736205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89" name="Rounded Rectangle 44"/>
          <p:cNvSpPr/>
          <p:nvPr userDrawn="1"/>
        </p:nvSpPr>
        <p:spPr>
          <a:xfrm flipV="1">
            <a:off x="12990571" y="10238258"/>
            <a:ext cx="1121869" cy="1121720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90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3018660" y="1025758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91" name="Rounded Rectangle 46"/>
          <p:cNvSpPr/>
          <p:nvPr userDrawn="1"/>
        </p:nvSpPr>
        <p:spPr>
          <a:xfrm flipV="1">
            <a:off x="14656988" y="8899440"/>
            <a:ext cx="1121869" cy="1121720"/>
          </a:xfrm>
          <a:prstGeom prst="roundRect">
            <a:avLst>
              <a:gd name="adj" fmla="val 5000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9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4685077" y="891876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93" name="Rounded Rectangle 48"/>
          <p:cNvSpPr/>
          <p:nvPr userDrawn="1"/>
        </p:nvSpPr>
        <p:spPr>
          <a:xfrm flipV="1">
            <a:off x="16157879" y="6949242"/>
            <a:ext cx="1121869" cy="112172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9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6185968" y="6968565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95" name="Rounded Rectangle 50"/>
          <p:cNvSpPr/>
          <p:nvPr userDrawn="1"/>
        </p:nvSpPr>
        <p:spPr>
          <a:xfrm flipV="1">
            <a:off x="17640969" y="8420118"/>
            <a:ext cx="1121869" cy="1121720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9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7669058" y="84394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97" name="Rounded Rectangle 52"/>
          <p:cNvSpPr/>
          <p:nvPr userDrawn="1"/>
        </p:nvSpPr>
        <p:spPr>
          <a:xfrm flipV="1">
            <a:off x="20210178" y="9696720"/>
            <a:ext cx="1121869" cy="1121720"/>
          </a:xfrm>
          <a:prstGeom prst="roundRect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98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20238267" y="971604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99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5956262"/>
            <a:ext cx="8583520" cy="4070092"/>
          </a:xfrm>
          <a:prstGeom prst="rect"/>
        </p:spPr>
        <p:txBody>
          <a:bodyPr bIns="121879" lIns="243756" rIns="243756" tIns="121879" vert="horz"/>
          <a:lstStyle>
            <a:lvl1pPr algn="l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300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5308191"/>
            <a:ext cx="8578882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15" nodeType="after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700" id="17"/>
                                        <p:tgtEl>
                                          <p:spTgt spid="1049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700" fill="hold" id="18"/>
                                        <p:tgtEl>
                                          <p:spTgt spid="1049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630" fill="hold" id="19"/>
                                        <p:tgtEl>
                                          <p:spTgt spid="1049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70" fill="hold" id="20">
                                          <p:stCondLst>
                                            <p:cond delay="630"/>
                                          </p:stCondLst>
                                        </p:cTn>
                                        <p:tgtEl>
                                          <p:spTgt spid="1049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3"/>
                                        <p:tgtEl>
                                          <p:spTgt spid="1049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049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49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6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92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49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49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49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37"/>
                                        <p:tgtEl>
                                          <p:spTgt spid="1049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49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49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49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8"/>
                                        <p:tgtEl>
                                          <p:spTgt spid="1049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9"/>
                                        <p:tgtEl>
                                          <p:spTgt spid="1049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9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9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9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9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9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1"/>
                                        <p:tgtEl>
                                          <p:spTgt spid="1049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9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49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1"/>
                                        <p:tgtEl>
                                          <p:spTgt spid="1049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2"/>
                                        <p:tgtEl>
                                          <p:spTgt spid="1049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3"/>
                                        <p:tgtEl>
                                          <p:spTgt spid="1049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9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49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3"/>
                                        <p:tgtEl>
                                          <p:spTgt spid="1049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4"/>
                                        <p:tgtEl>
                                          <p:spTgt spid="1049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5"/>
                                        <p:tgtEl>
                                          <p:spTgt spid="1049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92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9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5"/>
                                        <p:tgtEl>
                                          <p:spTgt spid="1049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6"/>
                                        <p:tgtEl>
                                          <p:spTgt spid="1049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7"/>
                                        <p:tgtEl>
                                          <p:spTgt spid="1049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92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92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9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7"/>
                                        <p:tgtEl>
                                          <p:spTgt spid="1049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8"/>
                                        <p:tgtEl>
                                          <p:spTgt spid="1049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9"/>
                                        <p:tgtEl>
                                          <p:spTgt spid="1049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9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9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49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19"/>
                                        <p:tgtEl>
                                          <p:spTgt spid="1049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0"/>
                                        <p:tgtEl>
                                          <p:spTgt spid="1049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21"/>
                                        <p:tgtEl>
                                          <p:spTgt spid="1049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9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49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49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1"/>
                                        <p:tgtEl>
                                          <p:spTgt spid="1049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2"/>
                                        <p:tgtEl>
                                          <p:spTgt spid="1049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3"/>
                                        <p:tgtEl>
                                          <p:spTgt spid="1049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9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49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49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43"/>
                                        <p:tgtEl>
                                          <p:spTgt spid="1049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4"/>
                                        <p:tgtEl>
                                          <p:spTgt spid="1049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45"/>
                                        <p:tgtEl>
                                          <p:spTgt spid="1049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49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49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55"/>
                                        <p:tgtEl>
                                          <p:spTgt spid="1049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56"/>
                                        <p:tgtEl>
                                          <p:spTgt spid="1049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57"/>
                                        <p:tgtEl>
                                          <p:spTgt spid="10492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9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49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49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67"/>
                                        <p:tgtEl>
                                          <p:spTgt spid="1049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68"/>
                                        <p:tgtEl>
                                          <p:spTgt spid="1049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69"/>
                                        <p:tgtEl>
                                          <p:spTgt spid="1049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7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72"/>
                                        <p:tgtEl>
                                          <p:spTgt spid="1049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7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75"/>
                                        <p:tgtEl>
                                          <p:spTgt spid="1049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6"/>
                                        <p:tgtEl>
                                          <p:spTgt spid="1049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77"/>
                                        <p:tgtEl>
                                          <p:spTgt spid="1049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7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2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2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2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7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7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2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74" grpId="0" animBg="1"/>
      <p:bldP spid="1049275" grpId="0" animBg="1"/>
      <p:bldP spid="104927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77" grpId="0" animBg="1"/>
      <p:bldP spid="10492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79" grpId="0" animBg="1"/>
      <p:bldP spid="104928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1" grpId="0" animBg="1"/>
      <p:bldP spid="104928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3" grpId="0" animBg="1"/>
      <p:bldP spid="104928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5" grpId="0" animBg="1"/>
      <p:bldP spid="10492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7" grpId="0" animBg="1"/>
      <p:bldP spid="104928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89" grpId="0" animBg="1"/>
      <p:bldP spid="104929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1" grpId="0" animBg="1"/>
      <p:bldP spid="104929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3" grpId="0" animBg="1"/>
      <p:bldP spid="10492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5" grpId="0" animBg="1"/>
      <p:bldP spid="104929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7" grpId="0" animBg="1"/>
      <p:bldP spid="104929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2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2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99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30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3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30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3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3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ern diagram">
    <p:spTree>
      <p:nvGrpSpPr>
        <p:cNvPr id="29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09" name="Shape 1311"/>
          <p:cNvSpPr/>
          <p:nvPr userDrawn="1"/>
        </p:nvSpPr>
        <p:spPr>
          <a:xfrm>
            <a:off x="3192588" y="5256740"/>
            <a:ext cx="1872209" cy="187220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56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513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Modern </a:t>
            </a:r>
            <a:r>
              <a:rPr dirty="0" lang="es-ES_tradnl" err="1" smtClean="0"/>
              <a:t>diagram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14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grpSp>
        <p:nvGrpSpPr>
          <p:cNvPr id="293" name="Group 1304"/>
          <p:cNvGrpSpPr/>
          <p:nvPr userDrawn="1"/>
        </p:nvGrpSpPr>
        <p:grpSpPr>
          <a:xfrm>
            <a:off x="1824435" y="3905673"/>
            <a:ext cx="20526667" cy="4617022"/>
            <a:chOff x="0" y="0"/>
            <a:chExt cx="20526666" cy="4617019"/>
          </a:xfrm>
        </p:grpSpPr>
        <p:sp>
          <p:nvSpPr>
            <p:cNvPr id="1051312" name="Shape 1299"/>
            <p:cNvSpPr/>
            <p:nvPr/>
          </p:nvSpPr>
          <p:spPr>
            <a:xfrm rot="10800000" flipH="1">
              <a:off x="0" y="2306303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solidFill>
                    <a:srgbClr val="9A9A9A"/>
                  </a:solidFill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3" name="Shape 1300"/>
            <p:cNvSpPr/>
            <p:nvPr/>
          </p:nvSpPr>
          <p:spPr>
            <a:xfrm>
              <a:off x="11950662" y="0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solidFill>
                    <a:srgbClr val="9A9A9A"/>
                  </a:solidFill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4" name="Shape 1301"/>
            <p:cNvSpPr/>
            <p:nvPr/>
          </p:nvSpPr>
          <p:spPr>
            <a:xfrm rot="10800000" flipH="1">
              <a:off x="7953211" y="2317878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solidFill>
                    <a:srgbClr val="9A9A9A"/>
                  </a:solidFill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5" name="Shape 1302"/>
            <p:cNvSpPr/>
            <p:nvPr/>
          </p:nvSpPr>
          <p:spPr>
            <a:xfrm>
              <a:off x="3983406" y="43406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solidFill>
                    <a:srgbClr val="9A9A9A"/>
                  </a:solidFill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6" name="Shape 1303"/>
            <p:cNvSpPr/>
            <p:nvPr/>
          </p:nvSpPr>
          <p:spPr>
            <a:xfrm rot="10800000" flipH="1">
              <a:off x="15929954" y="2325595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solidFill>
                    <a:srgbClr val="9A9A9A"/>
                  </a:solidFill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</p:grpSp>
      <p:grpSp>
        <p:nvGrpSpPr>
          <p:cNvPr id="294" name="Group 1310"/>
          <p:cNvGrpSpPr/>
          <p:nvPr userDrawn="1"/>
        </p:nvGrpSpPr>
        <p:grpSpPr>
          <a:xfrm>
            <a:off x="1824436" y="3958726"/>
            <a:ext cx="20521400" cy="4583260"/>
            <a:chOff x="0" y="0"/>
            <a:chExt cx="20521397" cy="4583259"/>
          </a:xfrm>
        </p:grpSpPr>
        <p:sp>
          <p:nvSpPr>
            <p:cNvPr id="1051317" name="Shape 1305"/>
            <p:cNvSpPr/>
            <p:nvPr/>
          </p:nvSpPr>
          <p:spPr>
            <a:xfrm>
              <a:off x="0" y="0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8" name="Shape 1306"/>
            <p:cNvSpPr/>
            <p:nvPr/>
          </p:nvSpPr>
          <p:spPr>
            <a:xfrm rot="10800000" flipH="1">
              <a:off x="3987242" y="2291834"/>
              <a:ext cx="4596714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19" name="Shape 1307"/>
            <p:cNvSpPr/>
            <p:nvPr/>
          </p:nvSpPr>
          <p:spPr>
            <a:xfrm>
              <a:off x="7961272" y="14468"/>
              <a:ext cx="4596714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20" name="Shape 1308"/>
            <p:cNvSpPr/>
            <p:nvPr/>
          </p:nvSpPr>
          <p:spPr>
            <a:xfrm>
              <a:off x="15924685" y="14468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  <p:sp>
          <p:nvSpPr>
            <p:cNvPr id="1051321" name="Shape 1309"/>
            <p:cNvSpPr/>
            <p:nvPr/>
          </p:nvSpPr>
          <p:spPr>
            <a:xfrm rot="10800000" flipH="1">
              <a:off x="11936193" y="2291834"/>
              <a:ext cx="4596713" cy="2291425"/>
            </a:xfrm>
            <a:custGeom>
              <a:av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4" y="5863"/>
                  </a:moveTo>
                  <a:cubicBezTo>
                    <a:pt x="15135" y="5863"/>
                    <a:pt x="18676" y="12960"/>
                    <a:pt x="18676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9566"/>
                    <a:pt x="16777" y="0"/>
                    <a:pt x="10774" y="0"/>
                  </a:cubicBezTo>
                  <a:cubicBezTo>
                    <a:pt x="4771" y="0"/>
                    <a:pt x="0" y="9566"/>
                    <a:pt x="0" y="21600"/>
                  </a:cubicBezTo>
                  <a:cubicBezTo>
                    <a:pt x="2924" y="21600"/>
                    <a:pt x="2924" y="21600"/>
                    <a:pt x="2924" y="21600"/>
                  </a:cubicBezTo>
                  <a:cubicBezTo>
                    <a:pt x="2924" y="12960"/>
                    <a:pt x="6465" y="5863"/>
                    <a:pt x="10774" y="5863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anchor="t" bIns="45719" lIns="45719" numCol="1" rIns="45719" tIns="45719" wrap="square">
              <a:noAutofit/>
            </a:bodyPr>
            <a:p>
              <a:pPr algn="l" defTabSz="913765" lvl="0">
                <a:defRPr sz="1800">
                  <a:uFill>
                    <a:solidFill>
                      <a:srgbClr val="FFFFFF"/>
                    </a:solidFill>
                  </a:u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pPr>
            </a:p>
          </p:txBody>
        </p:sp>
      </p:grpSp>
      <p:sp>
        <p:nvSpPr>
          <p:cNvPr id="1051322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178158" y="5616781"/>
            <a:ext cx="195864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23" name="Shape 1311"/>
          <p:cNvSpPr/>
          <p:nvPr userDrawn="1"/>
        </p:nvSpPr>
        <p:spPr>
          <a:xfrm>
            <a:off x="7153029" y="5256740"/>
            <a:ext cx="1872209" cy="187220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56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51324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7138599" y="5616781"/>
            <a:ext cx="195864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25" name="Shape 1311"/>
          <p:cNvSpPr/>
          <p:nvPr userDrawn="1"/>
        </p:nvSpPr>
        <p:spPr>
          <a:xfrm>
            <a:off x="11113467" y="5256740"/>
            <a:ext cx="1872209" cy="187220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56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51326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1099040" y="5616781"/>
            <a:ext cx="195864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27" name="Shape 1311"/>
          <p:cNvSpPr/>
          <p:nvPr userDrawn="1"/>
        </p:nvSpPr>
        <p:spPr>
          <a:xfrm>
            <a:off x="15145915" y="5256740"/>
            <a:ext cx="1872209" cy="187220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56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51328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5131487" y="5616781"/>
            <a:ext cx="195864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29" name="Shape 1311"/>
          <p:cNvSpPr/>
          <p:nvPr userDrawn="1"/>
        </p:nvSpPr>
        <p:spPr>
          <a:xfrm>
            <a:off x="19178365" y="5256740"/>
            <a:ext cx="1872209" cy="187220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56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51330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9163935" y="5616781"/>
            <a:ext cx="195864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3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184474" y="8905206"/>
            <a:ext cx="3623368" cy="72278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32" name="Text Placeholder 2"/>
          <p:cNvSpPr>
            <a:spLocks noGrp="1"/>
          </p:cNvSpPr>
          <p:nvPr>
            <p:ph type="body" sz="quarter" idx="24" hasCustomPrompt="1"/>
          </p:nvPr>
        </p:nvSpPr>
        <p:spPr>
          <a:xfrm>
            <a:off x="2184474" y="9666281"/>
            <a:ext cx="3623368" cy="1656218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lacus.</a:t>
            </a:r>
            <a:endParaRPr dirty="0" lang="en-US" smtClean="0"/>
          </a:p>
        </p:txBody>
      </p:sp>
      <p:sp>
        <p:nvSpPr>
          <p:cNvPr id="1051333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6162341" y="8905206"/>
            <a:ext cx="3623368" cy="72278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34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6162341" y="9666281"/>
            <a:ext cx="3623368" cy="1656218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lacus.</a:t>
            </a:r>
            <a:endParaRPr dirty="0" lang="en-US" smtClean="0"/>
          </a:p>
        </p:txBody>
      </p:sp>
      <p:sp>
        <p:nvSpPr>
          <p:cNvPr id="1051335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0155991" y="8905206"/>
            <a:ext cx="3623368" cy="72278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36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0155991" y="9666281"/>
            <a:ext cx="3623368" cy="1656218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lacus.</a:t>
            </a:r>
            <a:endParaRPr dirty="0" lang="en-US" smtClean="0"/>
          </a:p>
        </p:txBody>
      </p:sp>
      <p:sp>
        <p:nvSpPr>
          <p:cNvPr id="1051337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4247924" y="8905206"/>
            <a:ext cx="3623368" cy="72278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38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4247924" y="9666281"/>
            <a:ext cx="3623368" cy="1656218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lacus.</a:t>
            </a:r>
            <a:endParaRPr dirty="0" lang="en-US" smtClean="0"/>
          </a:p>
        </p:txBody>
      </p:sp>
      <p:sp>
        <p:nvSpPr>
          <p:cNvPr id="1051339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8242260" y="8905206"/>
            <a:ext cx="3623368" cy="72278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340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8242260" y="9666281"/>
            <a:ext cx="3623368" cy="1656218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3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2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21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1000" id="22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">
                            <p:stCondLst>
                              <p:cond delay="2300"/>
                            </p:stCondLst>
                            <p:childTnLst>
                              <p:par>
                                <p:cTn fill="hold" grpId="0" id="24" nodeType="afterEffect" presetClass="entr" presetID="22" presetSubtype="8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25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1000" id="26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7">
                            <p:stCondLst>
                              <p:cond delay="3400"/>
                            </p:stCondLst>
                            <p:childTnLst>
                              <p:par>
                                <p:cTn fill="hold" grpId="0" id="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51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32"/>
                                        <p:tgtEl>
                                          <p:spTgt spid="1051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3900"/>
                            </p:stCondLst>
                            <p:childTnLst>
                              <p:par>
                                <p:cTn fill="hold" grpId="0" id="34" nodeType="afterEffect" presetClass="entr" presetID="9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indefinite" fill="hold" id="35"/>
                                        <p:tgtEl>
                                          <p:spTgt spid="105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1000" id="36"/>
                                        <p:tgtEl>
                                          <p:spTgt spid="105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51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0"/>
                                        <p:tgtEl>
                                          <p:spTgt spid="1051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1"/>
                                        <p:tgtEl>
                                          <p:spTgt spid="1051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2"/>
                                        <p:tgtEl>
                                          <p:spTgt spid="1051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5600"/>
                            </p:stCondLst>
                            <p:childTnLst>
                              <p:par>
                                <p:cTn fill="hold" grpId="0" id="44" nodeType="afterEffect" presetClass="entr" presetID="9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indefinite" fill="hold" id="45"/>
                                        <p:tgtEl>
                                          <p:spTgt spid="1051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1000" id="46"/>
                                        <p:tgtEl>
                                          <p:spTgt spid="1051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6800"/>
                            </p:stCondLst>
                            <p:childTnLst>
                              <p:par>
                                <p:cTn fill="hold" grpId="0" id="4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0"/>
                                        <p:tgtEl>
                                          <p:spTgt spid="105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1"/>
                                        <p:tgtEl>
                                          <p:spTgt spid="105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2"/>
                                        <p:tgtEl>
                                          <p:spTgt spid="1051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3">
                            <p:stCondLst>
                              <p:cond delay="7300"/>
                            </p:stCondLst>
                            <p:childTnLst>
                              <p:par>
                                <p:cTn fill="hold" grpId="0" id="54" nodeType="afterEffect" presetClass="entr" presetID="9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indefinite" fill="hold" id="55"/>
                                        <p:tgtEl>
                                          <p:spTgt spid="1051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1000" id="56"/>
                                        <p:tgtEl>
                                          <p:spTgt spid="1051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5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1"/>
                                        <p:tgtEl>
                                          <p:spTgt spid="105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2"/>
                                        <p:tgtEl>
                                          <p:spTgt spid="10513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64" nodeType="afterEffect" presetClass="entr" presetID="9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indefinite" fill="hold" id="65"/>
                                        <p:tgtEl>
                                          <p:spTgt spid="1051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1000" id="66"/>
                                        <p:tgtEl>
                                          <p:spTgt spid="1051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0"/>
                                        <p:tgtEl>
                                          <p:spTgt spid="105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1"/>
                                        <p:tgtEl>
                                          <p:spTgt spid="105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74" nodeType="afterEffect" presetClass="entr" presetID="9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indefinite" fill="hold" id="75"/>
                                        <p:tgtEl>
                                          <p:spTgt spid="105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1000" id="76"/>
                                        <p:tgtEl>
                                          <p:spTgt spid="105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9"/>
                                        <p:tgtEl>
                                          <p:spTgt spid="105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0"/>
                                        <p:tgtEl>
                                          <p:spTgt spid="105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1"/>
                                        <p:tgtEl>
                                          <p:spTgt spid="1051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8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4"/>
                                        <p:tgtEl>
                                          <p:spTgt spid="1051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7"/>
                                        <p:tgtEl>
                                          <p:spTgt spid="105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88"/>
                                        <p:tgtEl>
                                          <p:spTgt spid="105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9"/>
                                        <p:tgtEl>
                                          <p:spTgt spid="1051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2"/>
                                        <p:tgtEl>
                                          <p:spTgt spid="10513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5"/>
                                        <p:tgtEl>
                                          <p:spTgt spid="105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96"/>
                                        <p:tgtEl>
                                          <p:spTgt spid="105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7"/>
                                        <p:tgtEl>
                                          <p:spTgt spid="10513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0"/>
                                        <p:tgtEl>
                                          <p:spTgt spid="10513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3"/>
                                        <p:tgtEl>
                                          <p:spTgt spid="1051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04"/>
                                        <p:tgtEl>
                                          <p:spTgt spid="1051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5"/>
                                        <p:tgtEl>
                                          <p:spTgt spid="1051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06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8"/>
                                        <p:tgtEl>
                                          <p:spTgt spid="1051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1"/>
                                        <p:tgtEl>
                                          <p:spTgt spid="1051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12"/>
                                        <p:tgtEl>
                                          <p:spTgt spid="1051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3"/>
                                        <p:tgtEl>
                                          <p:spTgt spid="1051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1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6"/>
                                        <p:tgtEl>
                                          <p:spTgt spid="1051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09" grpId="0" animBg="1" advAuto="0"/>
      <p:bldP spid="10513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1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3" grpId="0" animBg="1" advAuto="0"/>
      <p:bldP spid="294" grpId="0" animBg="1" advAuto="0"/>
      <p:bldP spid="105132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23" grpId="0" animBg="1" advAuto="0"/>
      <p:bldP spid="105132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25" grpId="0" animBg="1" advAuto="0"/>
      <p:bldP spid="105132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27" grpId="0" animBg="1" advAuto="0"/>
      <p:bldP spid="10513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29" grpId="0" animBg="1" advAuto="0"/>
      <p:bldP spid="10513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513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513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3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3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3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3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3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3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3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3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3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3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3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4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ycle smartart">
    <p:spTree>
      <p:nvGrpSpPr>
        <p:cNvPr id="28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5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Cycle</a:t>
            </a:r>
            <a:r>
              <a:rPr dirty="0" lang="es-ES_tradnl" smtClean="0"/>
              <a:t> </a:t>
            </a:r>
            <a:r>
              <a:rPr dirty="0" lang="es-ES_tradnl" err="1" smtClean="0"/>
              <a:t>smartart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cxnSp>
        <p:nvCxnSpPr>
          <p:cNvPr id="314580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5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15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531574" y="614896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57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1531574" y="6812318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58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3080087" y="4429204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59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7810213" y="6148967"/>
            <a:ext cx="4929818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160" name="Text Placeholder 2"/>
          <p:cNvSpPr>
            <a:spLocks noGrp="1"/>
          </p:cNvSpPr>
          <p:nvPr>
            <p:ph type="body" sz="quarter" idx="25" hasCustomPrompt="1"/>
          </p:nvPr>
        </p:nvSpPr>
        <p:spPr>
          <a:xfrm>
            <a:off x="17810213" y="6596294"/>
            <a:ext cx="4929818" cy="218774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 </a:t>
            </a:r>
            <a:r>
              <a:rPr dirty="0" lang="en-US" err="1" smtClean="0"/>
              <a:t>pulvinar</a:t>
            </a:r>
            <a:r>
              <a:rPr dirty="0" lang="en-US" smtClean="0"/>
              <a:t> quam vitae portfolio.</a:t>
            </a:r>
            <a:endParaRPr dirty="0" lang="en-US"/>
          </a:p>
        </p:txBody>
      </p:sp>
      <p:sp>
        <p:nvSpPr>
          <p:cNvPr id="1051161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9358724" y="4429204"/>
            <a:ext cx="1860112" cy="1688180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6900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graphicFrame>
        <p:nvGraphicFramePr>
          <p:cNvPr id="4194319" name="Diagram 10"/>
          <p:cNvGraphicFramePr>
            <a:graphicFrameLocks/>
          </p:cNvGraphicFramePr>
          <p:nvPr userDrawn="1"/>
        </p:nvGraphicFramePr>
        <p:xfrm>
          <a:off x="6378413" y="3067902"/>
          <a:ext cx="11630351" cy="77505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1" r:qs="rId5" r:cs="rId4"/>
          </a:graphicData>
        </a:graphic>
      </p:graphicFrame>
      <p:sp>
        <p:nvSpPr>
          <p:cNvPr id="1051162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11286051" y="3665810"/>
            <a:ext cx="1861609" cy="1018570"/>
          </a:xfrm>
          <a:prstGeom prst="rect"/>
        </p:spPr>
        <p:txBody>
          <a:bodyPr bIns="121900" lIns="243798" rIns="243798" tIns="121900" vert="horz"/>
          <a:lstStyle>
            <a:lvl1pPr algn="ctr" indent="0" marL="0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Title Example</a:t>
            </a:r>
            <a:endParaRPr dirty="0" lang="en-US"/>
          </a:p>
        </p:txBody>
      </p:sp>
      <p:sp>
        <p:nvSpPr>
          <p:cNvPr id="1051163" name="Text Placeholder 2"/>
          <p:cNvSpPr>
            <a:spLocks noGrp="1"/>
          </p:cNvSpPr>
          <p:nvPr>
            <p:ph type="body" sz="quarter" idx="27" hasCustomPrompt="1"/>
          </p:nvPr>
        </p:nvSpPr>
        <p:spPr>
          <a:xfrm>
            <a:off x="14135030" y="5801870"/>
            <a:ext cx="1861609" cy="1018570"/>
          </a:xfrm>
          <a:prstGeom prst="rect"/>
        </p:spPr>
        <p:txBody>
          <a:bodyPr bIns="121900" lIns="243798" rIns="243798" tIns="121900" vert="horz"/>
          <a:lstStyle>
            <a:lvl1pPr algn="ctr" indent="0" marL="0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Title Example</a:t>
            </a:r>
            <a:endParaRPr dirty="0" lang="en-US"/>
          </a:p>
        </p:txBody>
      </p:sp>
      <p:sp>
        <p:nvSpPr>
          <p:cNvPr id="1051164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13018540" y="9111798"/>
            <a:ext cx="1861609" cy="1018570"/>
          </a:xfrm>
          <a:prstGeom prst="rect"/>
        </p:spPr>
        <p:txBody>
          <a:bodyPr bIns="121900" lIns="243798" rIns="243798" tIns="121900" vert="horz"/>
          <a:lstStyle>
            <a:lvl1pPr algn="ctr" indent="0" marL="0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Title Example</a:t>
            </a:r>
            <a:endParaRPr dirty="0" lang="en-US"/>
          </a:p>
        </p:txBody>
      </p:sp>
      <p:sp>
        <p:nvSpPr>
          <p:cNvPr id="1051165" name="Text Placeholder 2"/>
          <p:cNvSpPr>
            <a:spLocks noGrp="1"/>
          </p:cNvSpPr>
          <p:nvPr>
            <p:ph type="body" sz="quarter" idx="20" hasCustomPrompt="1"/>
          </p:nvPr>
        </p:nvSpPr>
        <p:spPr>
          <a:xfrm>
            <a:off x="9501442" y="9131042"/>
            <a:ext cx="1861609" cy="1018570"/>
          </a:xfrm>
          <a:prstGeom prst="rect"/>
        </p:spPr>
        <p:txBody>
          <a:bodyPr bIns="121900" lIns="243798" rIns="243798" tIns="121900" vert="horz"/>
          <a:lstStyle>
            <a:lvl1pPr algn="ctr" indent="0" marL="0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Title Example</a:t>
            </a:r>
            <a:endParaRPr dirty="0" lang="en-US"/>
          </a:p>
        </p:txBody>
      </p:sp>
      <p:sp>
        <p:nvSpPr>
          <p:cNvPr id="1051166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8423447" y="5801870"/>
            <a:ext cx="1861609" cy="1018570"/>
          </a:xfrm>
          <a:prstGeom prst="rect"/>
        </p:spPr>
        <p:txBody>
          <a:bodyPr bIns="121900" lIns="243798" rIns="243798" tIns="121900" vert="horz"/>
          <a:lstStyle>
            <a:lvl1pPr algn="ctr" indent="0" marL="0">
              <a:lnSpc>
                <a:spcPct val="100000"/>
              </a:lnSpc>
              <a:buNone/>
              <a:defRPr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smtClean="0"/>
              <a:t>Title Example</a:t>
            </a:r>
            <a:endParaRPr dirty="0" lang="en-US"/>
          </a:p>
        </p:txBody>
      </p:sp>
      <p:sp>
        <p:nvSpPr>
          <p:cNvPr id="1051167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1394504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29"/>
                                        <p:tgtEl>
                                          <p:spTgt spid="1051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30"/>
                                        <p:tgtEl>
                                          <p:spTgt spid="1051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1"/>
                                        <p:tgtEl>
                                          <p:spTgt spid="1051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51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511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9"/>
                                        <p:tgtEl>
                                          <p:spTgt spid="1051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51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3"/>
                                        <p:tgtEl>
                                          <p:spTgt spid="1051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4"/>
                                        <p:tgtEl>
                                          <p:spTgt spid="1051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5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8"/>
                                        <p:tgtEl>
                                          <p:spTgt spid="4194319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9"/>
                                        <p:tgtEl>
                                          <p:spTgt spid="4194319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50"/>
                                        <p:tgtEl>
                                          <p:spTgt spid="4194319">
                                            <p:graphicEl>
                                              <a:dgm id="{7822E12D-5589-5641-8968-2C60F278AFC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1">
                      <p:stCondLst>
                        <p:cond delay="indefinite"/>
                      </p:stCondLst>
                      <p:childTnLst>
                        <p:par>
                          <p:cTn fill="hold" id="52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3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55"/>
                                        <p:tgtEl>
                                          <p:spTgt spid="4194319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56"/>
                                        <p:tgtEl>
                                          <p:spTgt spid="4194319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57"/>
                                        <p:tgtEl>
                                          <p:spTgt spid="4194319">
                                            <p:graphicEl>
                                              <a:dgm id="{F09DF994-6F8E-5B4D-ABFB-382DF50DFC5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8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60"/>
                                        <p:tgtEl>
                                          <p:spTgt spid="4194319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61"/>
                                        <p:tgtEl>
                                          <p:spTgt spid="4194319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62"/>
                                        <p:tgtEl>
                                          <p:spTgt spid="4194319">
                                            <p:graphicEl>
                                              <a:dgm id="{C073FDA0-EACE-5A43-8600-63F382AFB7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3">
                      <p:stCondLst>
                        <p:cond delay="indefinite"/>
                      </p:stCondLst>
                      <p:childTnLst>
                        <p:par>
                          <p:cTn fill="hold" id="6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5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67"/>
                                        <p:tgtEl>
                                          <p:spTgt spid="4194319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68"/>
                                        <p:tgtEl>
                                          <p:spTgt spid="4194319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69"/>
                                        <p:tgtEl>
                                          <p:spTgt spid="4194319">
                                            <p:graphicEl>
                                              <a:dgm id="{3E5E38E4-677B-CA49-89FB-FF552B3AAF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72"/>
                                        <p:tgtEl>
                                          <p:spTgt spid="4194319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73"/>
                                        <p:tgtEl>
                                          <p:spTgt spid="4194319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74"/>
                                        <p:tgtEl>
                                          <p:spTgt spid="4194319">
                                            <p:graphicEl>
                                              <a:dgm id="{4CEA2B4A-09EF-7A4C-912C-329F81962BD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75">
                      <p:stCondLst>
                        <p:cond delay="indefinite"/>
                      </p:stCondLst>
                      <p:childTnLst>
                        <p:par>
                          <p:cTn fill="hold" id="7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77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79"/>
                                        <p:tgtEl>
                                          <p:spTgt spid="4194319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80"/>
                                        <p:tgtEl>
                                          <p:spTgt spid="4194319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81"/>
                                        <p:tgtEl>
                                          <p:spTgt spid="4194319">
                                            <p:graphicEl>
                                              <a:dgm id="{ACF88890-915B-0644-952D-813A63D379C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2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84"/>
                                        <p:tgtEl>
                                          <p:spTgt spid="4194319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85"/>
                                        <p:tgtEl>
                                          <p:spTgt spid="4194319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86"/>
                                        <p:tgtEl>
                                          <p:spTgt spid="4194319">
                                            <p:graphicEl>
                                              <a:dgm id="{1F3AC3B1-5A94-044F-A1AF-2678FFB5C5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7">
                      <p:stCondLst>
                        <p:cond delay="indefinite"/>
                      </p:stCondLst>
                      <p:childTnLst>
                        <p:par>
                          <p:cTn fill="hold" id="88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89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91"/>
                                        <p:tgtEl>
                                          <p:spTgt spid="4194319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92"/>
                                        <p:tgtEl>
                                          <p:spTgt spid="4194319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93"/>
                                        <p:tgtEl>
                                          <p:spTgt spid="4194319">
                                            <p:graphicEl>
                                              <a:dgm id="{7566C940-A6EB-684C-BCC5-F13CD753AE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4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96"/>
                                        <p:tgtEl>
                                          <p:spTgt spid="4194319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97"/>
                                        <p:tgtEl>
                                          <p:spTgt spid="4194319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98"/>
                                        <p:tgtEl>
                                          <p:spTgt spid="4194319">
                                            <p:graphicEl>
                                              <a:dgm id="{1F592C04-4A00-AA4A-9E95-2165FE63E0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9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4319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101"/>
                                        <p:tgtEl>
                                          <p:spTgt spid="4194319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102"/>
                                        <p:tgtEl>
                                          <p:spTgt spid="4194319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103"/>
                                        <p:tgtEl>
                                          <p:spTgt spid="4194319">
                                            <p:graphicEl>
                                              <a:dgm id="{CFACF15A-095A-AE49-B1EE-B238D7D3DC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6"/>
                                        <p:tgtEl>
                                          <p:spTgt spid="1051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0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9"/>
                                        <p:tgtEl>
                                          <p:spTgt spid="1051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2"/>
                                        <p:tgtEl>
                                          <p:spTgt spid="1051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5"/>
                                        <p:tgtEl>
                                          <p:spTgt spid="1051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6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8"/>
                                        <p:tgtEl>
                                          <p:spTgt spid="1051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1"/>
                                        <p:tgtEl>
                                          <p:spTgt spid="105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5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5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5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5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5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5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5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5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5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5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5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5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60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6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Graphic spid="4194319" grpId="0">
        <p:bldSub>
          <a:bldDgm bld="one"/>
        </p:bldSub>
      </p:bldGraphic>
      <p:bldP spid="1051162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4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67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6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list dark">
    <p:bg>
      <p:bgPr>
        <a:solidFill>
          <a:schemeClr val="accent1">
            <a:lumMod val="50000"/>
          </a:schemeClr>
        </a:solidFill>
      </p:bgPr>
    </p:bg>
    <p:spTree>
      <p:nvGrpSpPr>
        <p:cNvPr id="2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71" name="Rectangle 30"/>
          <p:cNvSpPr/>
          <p:nvPr userDrawn="1"/>
        </p:nvSpPr>
        <p:spPr>
          <a:xfrm>
            <a:off x="0" y="4049688"/>
            <a:ext cx="24387175" cy="648072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087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Client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dark</a:t>
            </a:r>
            <a:endParaRPr dirty="0" lang="es-ES_tradnl" smtClean="0"/>
          </a:p>
        </p:txBody>
      </p:sp>
      <p:cxnSp>
        <p:nvCxnSpPr>
          <p:cNvPr id="3145787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7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74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824436" y="532143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75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7188897" y="532143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76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2558457" y="532143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7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7919286" y="532143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78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1824436" y="767494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79" name="Picture Placeholder 3"/>
          <p:cNvSpPr>
            <a:spLocks noGrp="1"/>
          </p:cNvSpPr>
          <p:nvPr>
            <p:ph type="pic" sz="quarter" idx="68"/>
          </p:nvPr>
        </p:nvSpPr>
        <p:spPr>
          <a:xfrm>
            <a:off x="7188897" y="767494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80" name="Picture Placeholder 3"/>
          <p:cNvSpPr>
            <a:spLocks noGrp="1"/>
          </p:cNvSpPr>
          <p:nvPr>
            <p:ph type="pic" sz="quarter" idx="70"/>
          </p:nvPr>
        </p:nvSpPr>
        <p:spPr>
          <a:xfrm>
            <a:off x="12558457" y="767494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881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17919286" y="7674942"/>
            <a:ext cx="468831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8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8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8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8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8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8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8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8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8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8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8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8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0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8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8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0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8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8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0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8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8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0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71" grpId="0" animBg="1"/>
      <p:bldP spid="105087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87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87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87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7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7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7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7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74" grpId="0"/>
      <p:bldP spid="1050875" grpId="0"/>
      <p:bldP spid="1050876" grpId="0"/>
      <p:bldP spid="1050877" grpId="0"/>
      <p:bldP spid="1050878" grpId="0"/>
      <p:bldP spid="1050879" grpId="0"/>
      <p:bldP spid="1050880" grpId="0"/>
      <p:bldP spid="1050881" grpId="0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ular iconic diagram">
    <p:spTree>
      <p:nvGrpSpPr>
        <p:cNvPr id="19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8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Circular </a:t>
            </a:r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diagram</a:t>
            </a:r>
            <a:endParaRPr dirty="0" lang="es-ES_tradnl" smtClean="0"/>
          </a:p>
        </p:txBody>
      </p:sp>
      <p:cxnSp>
        <p:nvCxnSpPr>
          <p:cNvPr id="3145762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219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220" name="Shape 1358"/>
          <p:cNvSpPr/>
          <p:nvPr userDrawn="1"/>
        </p:nvSpPr>
        <p:spPr>
          <a:xfrm>
            <a:off x="1531574" y="3796788"/>
            <a:ext cx="8570281" cy="857028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1" name="Shape 1359"/>
          <p:cNvSpPr/>
          <p:nvPr userDrawn="1"/>
        </p:nvSpPr>
        <p:spPr>
          <a:xfrm>
            <a:off x="2479012" y="4762805"/>
            <a:ext cx="6638254" cy="663825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2" name="Shape 1360"/>
          <p:cNvSpPr/>
          <p:nvPr userDrawn="1"/>
        </p:nvSpPr>
        <p:spPr>
          <a:xfrm>
            <a:off x="3457411" y="5741202"/>
            <a:ext cx="4681455" cy="4681456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3" name="Shape 1361"/>
          <p:cNvSpPr/>
          <p:nvPr userDrawn="1"/>
        </p:nvSpPr>
        <p:spPr>
          <a:xfrm>
            <a:off x="4550336" y="6834130"/>
            <a:ext cx="2495600" cy="24956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4" name="Shape 1362"/>
          <p:cNvSpPr/>
          <p:nvPr userDrawn="1"/>
        </p:nvSpPr>
        <p:spPr>
          <a:xfrm>
            <a:off x="5096254" y="51185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5" name="Shape 1363"/>
          <p:cNvSpPr/>
          <p:nvPr userDrawn="1"/>
        </p:nvSpPr>
        <p:spPr>
          <a:xfrm>
            <a:off x="2879848" y="73537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6" name="Shape 1364"/>
          <p:cNvSpPr/>
          <p:nvPr userDrawn="1"/>
        </p:nvSpPr>
        <p:spPr>
          <a:xfrm>
            <a:off x="5063183" y="95254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7" name="Shape 1365"/>
          <p:cNvSpPr/>
          <p:nvPr userDrawn="1"/>
        </p:nvSpPr>
        <p:spPr>
          <a:xfrm>
            <a:off x="2879848" y="51820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8" name="Shape 1366"/>
          <p:cNvSpPr/>
          <p:nvPr userDrawn="1"/>
        </p:nvSpPr>
        <p:spPr>
          <a:xfrm>
            <a:off x="7264635" y="95127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29" name="Shape 1367"/>
          <p:cNvSpPr/>
          <p:nvPr userDrawn="1"/>
        </p:nvSpPr>
        <p:spPr>
          <a:xfrm>
            <a:off x="7315436" y="520181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30" name="Shape 1368"/>
          <p:cNvSpPr/>
          <p:nvPr userDrawn="1"/>
        </p:nvSpPr>
        <p:spPr>
          <a:xfrm>
            <a:off x="2879848" y="95254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31" name="Shape 1369"/>
          <p:cNvSpPr/>
          <p:nvPr userDrawn="1"/>
        </p:nvSpPr>
        <p:spPr>
          <a:xfrm>
            <a:off x="7315436" y="7353796"/>
            <a:ext cx="1456267" cy="1456268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0F0F0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232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5006609" y="7506073"/>
            <a:ext cx="171376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3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2926373" y="5388507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5109705" y="5388507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7330210" y="5388507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6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2896041" y="7578081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7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7361961" y="7578081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2926373" y="9738321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39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5063182" y="9738321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4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7264634" y="9738321"/>
            <a:ext cx="140974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500" i="0">
                <a:solidFill>
                  <a:schemeClr val="accent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41" name="Rounded Rectangle 99"/>
          <p:cNvSpPr/>
          <p:nvPr userDrawn="1"/>
        </p:nvSpPr>
        <p:spPr>
          <a:xfrm flipV="1">
            <a:off x="11592789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42" name="Rounded Rectangle 100"/>
          <p:cNvSpPr/>
          <p:nvPr userDrawn="1"/>
        </p:nvSpPr>
        <p:spPr>
          <a:xfrm flipV="1">
            <a:off x="11592789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43" name="Rounded Rectangle 101"/>
          <p:cNvSpPr/>
          <p:nvPr userDrawn="1"/>
        </p:nvSpPr>
        <p:spPr>
          <a:xfrm flipV="1">
            <a:off x="11592789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44" name="Rounded Rectangle 102"/>
          <p:cNvSpPr/>
          <p:nvPr userDrawn="1"/>
        </p:nvSpPr>
        <p:spPr>
          <a:xfrm flipV="1">
            <a:off x="11592789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245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2337604" y="3545633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246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2337604" y="4275455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49247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2337604" y="5849889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248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2337604" y="6579711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49249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2337604" y="8127591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250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2337604" y="8857411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49251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2337604" y="10314385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252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2337604" y="11044207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2"/>
                                        <p:tgtEl>
                                          <p:spTgt spid="1049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3"/>
                                        <p:tgtEl>
                                          <p:spTgt spid="1049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24"/>
                                        <p:tgtEl>
                                          <p:spTgt spid="104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8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8"/>
                                        <p:tgtEl>
                                          <p:spTgt spid="1049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9"/>
                                        <p:tgtEl>
                                          <p:spTgt spid="1049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30"/>
                                        <p:tgtEl>
                                          <p:spTgt spid="104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4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34"/>
                                        <p:tgtEl>
                                          <p:spTgt spid="1049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5"/>
                                        <p:tgtEl>
                                          <p:spTgt spid="1049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36"/>
                                        <p:tgtEl>
                                          <p:spTgt spid="104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40"/>
                                        <p:tgtEl>
                                          <p:spTgt spid="10492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1"/>
                                        <p:tgtEl>
                                          <p:spTgt spid="10492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49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6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6"/>
                                        <p:tgtEl>
                                          <p:spTgt spid="1049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7"/>
                                        <p:tgtEl>
                                          <p:spTgt spid="1049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8"/>
                                        <p:tgtEl>
                                          <p:spTgt spid="104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52"/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53"/>
                                        <p:tgtEl>
                                          <p:spTgt spid="1049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54"/>
                                        <p:tgtEl>
                                          <p:spTgt spid="1049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8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58"/>
                                        <p:tgtEl>
                                          <p:spTgt spid="1049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59"/>
                                        <p:tgtEl>
                                          <p:spTgt spid="1049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60"/>
                                        <p:tgtEl>
                                          <p:spTgt spid="1049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54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64"/>
                                        <p:tgtEl>
                                          <p:spTgt spid="1049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65"/>
                                        <p:tgtEl>
                                          <p:spTgt spid="1049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66"/>
                                        <p:tgtEl>
                                          <p:spTgt spid="1049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70"/>
                                        <p:tgtEl>
                                          <p:spTgt spid="1049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71"/>
                                        <p:tgtEl>
                                          <p:spTgt spid="1049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72"/>
                                        <p:tgtEl>
                                          <p:spTgt spid="1049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66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76"/>
                                        <p:tgtEl>
                                          <p:spTgt spid="1049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77"/>
                                        <p:tgtEl>
                                          <p:spTgt spid="1049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78"/>
                                        <p:tgtEl>
                                          <p:spTgt spid="1049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82"/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83"/>
                                        <p:tgtEl>
                                          <p:spTgt spid="1049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84"/>
                                        <p:tgtEl>
                                          <p:spTgt spid="1049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78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88"/>
                                        <p:tgtEl>
                                          <p:spTgt spid="1049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89"/>
                                        <p:tgtEl>
                                          <p:spTgt spid="1049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90"/>
                                        <p:tgtEl>
                                          <p:spTgt spid="1049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84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49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9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492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89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49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9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49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94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49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9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49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99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4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49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104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49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49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49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109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49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49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49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14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49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49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2"/>
                                        <p:tgtEl>
                                          <p:spTgt spid="1049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19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49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49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49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24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49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29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49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0"/>
                                        <p:tgtEl>
                                          <p:spTgt spid="1049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34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49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6"/>
                                        <p:tgtEl>
                                          <p:spTgt spid="1049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39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0"/>
                                        <p:tgtEl>
                                          <p:spTgt spid="1049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49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49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4400"/>
                            </p:stCondLst>
                            <p:childTnLst>
                              <p:par>
                                <p:cTn fill="hold" grpId="0" id="1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6"/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49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8"/>
                                        <p:tgtEl>
                                          <p:spTgt spid="1049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4900"/>
                            </p:stCondLst>
                            <p:childTnLst>
                              <p:par>
                                <p:cTn fill="hold" grpId="0" id="1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2"/>
                                        <p:tgtEl>
                                          <p:spTgt spid="1049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49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4"/>
                                        <p:tgtEl>
                                          <p:spTgt spid="1049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5">
                            <p:stCondLst>
                              <p:cond delay="15400"/>
                            </p:stCondLst>
                            <p:childTnLst>
                              <p:par>
                                <p:cTn fill="hold" grpId="0" id="17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8"/>
                                        <p:tgtEl>
                                          <p:spTgt spid="1049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49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0"/>
                                        <p:tgtEl>
                                          <p:spTgt spid="1049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1">
                            <p:stCondLst>
                              <p:cond delay="15900"/>
                            </p:stCondLst>
                            <p:childTnLst>
                              <p:par>
                                <p:cTn fill="hold" grpId="0" id="18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84"/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5"/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6"/>
                                        <p:tgtEl>
                                          <p:spTgt spid="1049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7">
                            <p:stCondLst>
                              <p:cond delay="16400"/>
                            </p:stCondLst>
                            <p:childTnLst>
                              <p:par>
                                <p:cTn fill="hold" grpId="0" id="18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0"/>
                                        <p:tgtEl>
                                          <p:spTgt spid="1049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1"/>
                                        <p:tgtEl>
                                          <p:spTgt spid="1049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2"/>
                                        <p:tgtEl>
                                          <p:spTgt spid="1049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3">
                            <p:stCondLst>
                              <p:cond delay="16900"/>
                            </p:stCondLst>
                            <p:childTnLst>
                              <p:par>
                                <p:cTn fill="hold" grpId="0" id="1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6"/>
                                        <p:tgtEl>
                                          <p:spTgt spid="1049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7"/>
                                        <p:tgtEl>
                                          <p:spTgt spid="1049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98"/>
                                        <p:tgtEl>
                                          <p:spTgt spid="1049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9">
                            <p:stCondLst>
                              <p:cond delay="17400"/>
                            </p:stCondLst>
                            <p:childTnLst>
                              <p:par>
                                <p:cTn fill="hold" grpId="0" id="2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2"/>
                                        <p:tgtEl>
                                          <p:spTgt spid="1049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3"/>
                                        <p:tgtEl>
                                          <p:spTgt spid="1049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04"/>
                                        <p:tgtEl>
                                          <p:spTgt spid="1049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5">
                            <p:stCondLst>
                              <p:cond delay="17900"/>
                            </p:stCondLst>
                            <p:childTnLst>
                              <p:par>
                                <p:cTn fill="hold" grpId="0" id="2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08"/>
                                        <p:tgtEl>
                                          <p:spTgt spid="1049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9"/>
                                        <p:tgtEl>
                                          <p:spTgt spid="1049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0"/>
                                        <p:tgtEl>
                                          <p:spTgt spid="1049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1">
                            <p:stCondLst>
                              <p:cond delay="18400"/>
                            </p:stCondLst>
                            <p:childTnLst>
                              <p:par>
                                <p:cTn fill="hold" grpId="0" id="2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14"/>
                                        <p:tgtEl>
                                          <p:spTgt spid="1049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15"/>
                                        <p:tgtEl>
                                          <p:spTgt spid="1049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6"/>
                                        <p:tgtEl>
                                          <p:spTgt spid="1049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21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21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2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2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1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21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2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2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220" grpId="0" animBg="1" advAuto="0"/>
      <p:bldP spid="1049221" grpId="0" animBg="1" advAuto="0"/>
      <p:bldP spid="1049222" grpId="0" animBg="1" advAuto="0"/>
      <p:bldP spid="1049223" grpId="0" animBg="1" advAuto="0"/>
      <p:bldP spid="1049224" grpId="0" animBg="1" advAuto="0"/>
      <p:bldP spid="1049225" grpId="0" animBg="1" advAuto="0"/>
      <p:bldP spid="1049226" grpId="0" animBg="1" advAuto="0"/>
      <p:bldP spid="1049227" grpId="0" animBg="1" advAuto="0"/>
      <p:bldP spid="1049228" grpId="0" animBg="1" advAuto="0"/>
      <p:bldP spid="1049229" grpId="0" animBg="1" advAuto="0"/>
      <p:bldP spid="1049230" grpId="0" animBg="1" advAuto="0"/>
      <p:bldP spid="1049231" grpId="0" animBg="1" advAuto="0"/>
      <p:bldP spid="104923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3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1" grpId="0" animBg="1"/>
      <p:bldP spid="1049242" grpId="0" animBg="1"/>
      <p:bldP spid="1049243" grpId="0" animBg="1"/>
      <p:bldP spid="1049244" grpId="0" animBg="1"/>
      <p:bldP spid="10492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5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5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WOT Analysis 4">
    <p:spTree>
      <p:nvGrpSpPr>
        <p:cNvPr id="2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04" name="Rounded Rectangle 28"/>
          <p:cNvSpPr>
            <a:spLocks noChangeAspect="1"/>
          </p:cNvSpPr>
          <p:nvPr userDrawn="1"/>
        </p:nvSpPr>
        <p:spPr>
          <a:xfrm>
            <a:off x="1518801" y="4555607"/>
            <a:ext cx="4914146" cy="4913498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05" name="Rounded Rectangle 36"/>
          <p:cNvSpPr>
            <a:spLocks noChangeAspect="1"/>
          </p:cNvSpPr>
          <p:nvPr userDrawn="1"/>
        </p:nvSpPr>
        <p:spPr>
          <a:xfrm>
            <a:off x="6720979" y="4555607"/>
            <a:ext cx="4914146" cy="4913498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2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06" name="Rounded Rectangle 41"/>
          <p:cNvSpPr>
            <a:spLocks noChangeAspect="1"/>
          </p:cNvSpPr>
          <p:nvPr userDrawn="1"/>
        </p:nvSpPr>
        <p:spPr>
          <a:xfrm>
            <a:off x="11743937" y="4555607"/>
            <a:ext cx="4914146" cy="4913498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3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07" name="Rounded Rectangle 46"/>
          <p:cNvSpPr>
            <a:spLocks noChangeAspect="1"/>
          </p:cNvSpPr>
          <p:nvPr userDrawn="1"/>
        </p:nvSpPr>
        <p:spPr>
          <a:xfrm>
            <a:off x="16802099" y="4555607"/>
            <a:ext cx="4914146" cy="4913498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6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08" name="Rectangle 23"/>
          <p:cNvSpPr/>
          <p:nvPr userDrawn="1"/>
        </p:nvSpPr>
        <p:spPr>
          <a:xfrm>
            <a:off x="0" y="19648"/>
            <a:ext cx="24387175" cy="6939605"/>
          </a:xfrm>
          <a:prstGeom prst="rect"/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100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bg1">
                    <a:lumMod val="9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Circle</a:t>
            </a:r>
            <a:r>
              <a:rPr dirty="0" lang="es-ES_tradnl" smtClean="0"/>
              <a:t> </a:t>
            </a:r>
            <a:r>
              <a:rPr dirty="0" lang="es-ES_tradnl" err="1" smtClean="0"/>
              <a:t>iconic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800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01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11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012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013" name="Rounded Rectangle 32"/>
          <p:cNvSpPr>
            <a:spLocks noChangeAspect="1"/>
          </p:cNvSpPr>
          <p:nvPr userDrawn="1"/>
        </p:nvSpPr>
        <p:spPr>
          <a:xfrm>
            <a:off x="1824322" y="4852356"/>
            <a:ext cx="4320570" cy="432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14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368880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15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256483" y="6282536"/>
            <a:ext cx="345590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16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2256483" y="7012356"/>
            <a:ext cx="3455904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17" name="Rounded Rectangle 37"/>
          <p:cNvSpPr>
            <a:spLocks noChangeAspect="1"/>
          </p:cNvSpPr>
          <p:nvPr userDrawn="1"/>
        </p:nvSpPr>
        <p:spPr>
          <a:xfrm>
            <a:off x="7008928" y="4852356"/>
            <a:ext cx="4320570" cy="432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18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8553006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1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441059" y="6282536"/>
            <a:ext cx="345590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20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441059" y="7012356"/>
            <a:ext cx="3455904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21" name="Rounded Rectangle 42"/>
          <p:cNvSpPr>
            <a:spLocks noChangeAspect="1"/>
          </p:cNvSpPr>
          <p:nvPr userDrawn="1"/>
        </p:nvSpPr>
        <p:spPr>
          <a:xfrm>
            <a:off x="12049490" y="4852356"/>
            <a:ext cx="4320570" cy="43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22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3522040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23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2481619" y="6282536"/>
            <a:ext cx="345590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24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2481619" y="7012356"/>
            <a:ext cx="3455904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025" name="Rounded Rectangle 47"/>
          <p:cNvSpPr>
            <a:spLocks noChangeAspect="1"/>
          </p:cNvSpPr>
          <p:nvPr userDrawn="1"/>
        </p:nvSpPr>
        <p:spPr>
          <a:xfrm>
            <a:off x="17090018" y="4852356"/>
            <a:ext cx="4320570" cy="432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26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8490560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27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7522179" y="6282536"/>
            <a:ext cx="345590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028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7522179" y="7012356"/>
            <a:ext cx="3455904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510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0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5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2"/>
                                        <p:tgtEl>
                                          <p:spTgt spid="105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"/>
                                        <p:tgtEl>
                                          <p:spTgt spid="105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"/>
                                        <p:tgtEl>
                                          <p:spTgt spid="10510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5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8"/>
                                        <p:tgtEl>
                                          <p:spTgt spid="3145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0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5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9"/>
                                        <p:tgtEl>
                                          <p:spTgt spid="1051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51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510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0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10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0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10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0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10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10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0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10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0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0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10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1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0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0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0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0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10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1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10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10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0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0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510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51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1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510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04" grpId="0" animBg="1"/>
      <p:bldP spid="1051005" grpId="0" animBg="1"/>
      <p:bldP spid="1051006" grpId="0" animBg="1"/>
      <p:bldP spid="1051007" grpId="0" animBg="1"/>
      <p:bldP spid="1051008" grpId="0" animBg="1"/>
      <p:bldP spid="105100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00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0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0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1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1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1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01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0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0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13" grpId="0" animBg="1"/>
      <p:bldP spid="10510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17" grpId="0" animBg="1"/>
      <p:bldP spid="10510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1" grpId="0" animBg="1"/>
      <p:bldP spid="105102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5" grpId="0" animBg="1"/>
      <p:bldP spid="105102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0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02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with text">
    <p:spTree>
      <p:nvGrpSpPr>
        <p:cNvPr id="30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74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1060241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575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995434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76" name="Rounded Rectangle 7"/>
          <p:cNvSpPr/>
          <p:nvPr userDrawn="1"/>
        </p:nvSpPr>
        <p:spPr>
          <a:xfrm>
            <a:off x="3" y="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77" name="Rounded Rectangle 8"/>
          <p:cNvSpPr/>
          <p:nvPr userDrawn="1"/>
        </p:nvSpPr>
        <p:spPr>
          <a:xfrm>
            <a:off x="8129061" y="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78" name="Rounded Rectangle 9"/>
          <p:cNvSpPr/>
          <p:nvPr userDrawn="1"/>
        </p:nvSpPr>
        <p:spPr>
          <a:xfrm>
            <a:off x="16258119" y="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79" name="Rounded Rectangle 10"/>
          <p:cNvSpPr/>
          <p:nvPr userDrawn="1"/>
        </p:nvSpPr>
        <p:spPr>
          <a:xfrm>
            <a:off x="4064529" y="406400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80" name="Rounded Rectangle 11"/>
          <p:cNvSpPr/>
          <p:nvPr userDrawn="1"/>
        </p:nvSpPr>
        <p:spPr>
          <a:xfrm>
            <a:off x="12193590" y="406400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81" name="Rounded Rectangle 12"/>
          <p:cNvSpPr/>
          <p:nvPr userDrawn="1"/>
        </p:nvSpPr>
        <p:spPr>
          <a:xfrm>
            <a:off x="20322646" y="4064000"/>
            <a:ext cx="4064529" cy="4064000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82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064529" y="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3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2193590" y="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4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0322646" y="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3" y="406400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6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8129061" y="406400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7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16258117" y="4064000"/>
            <a:ext cx="4064529" cy="40640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8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398552" y="60556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89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269499" y="1656308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90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9521996" y="60556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91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8392946" y="1656308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92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7645440" y="60556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93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6516388" y="1656308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94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5479525" y="480070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95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4350473" y="5851452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96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3564466" y="480070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97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2435416" y="5851452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98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21758149" y="480070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99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20629097" y="5851452"/>
            <a:ext cx="3522725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"/>
                                        <p:tgtEl>
                                          <p:spTgt spid="10515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"/>
                                        <p:tgtEl>
                                          <p:spTgt spid="1051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1"/>
                                        <p:tgtEl>
                                          <p:spTgt spid="1051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"/>
                                        <p:tgtEl>
                                          <p:spTgt spid="1051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">
                            <p:stCondLst>
                              <p:cond delay="1300"/>
                            </p:stCondLst>
                            <p:childTnLst>
                              <p:par>
                                <p:cTn fill="hold" grpId="0" id="14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6"/>
                                        <p:tgtEl>
                                          <p:spTgt spid="1051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7"/>
                                        <p:tgtEl>
                                          <p:spTgt spid="1051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">
                            <p:stCondLst>
                              <p:cond delay="1800"/>
                            </p:stCondLst>
                            <p:childTnLst>
                              <p:par>
                                <p:cTn fill="hold" grpId="0" id="19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1"/>
                                        <p:tgtEl>
                                          <p:spTgt spid="1051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2"/>
                                        <p:tgtEl>
                                          <p:spTgt spid="1051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">
                            <p:stCondLst>
                              <p:cond delay="2300"/>
                            </p:stCondLst>
                            <p:childTnLst>
                              <p:par>
                                <p:cTn fill="hold" grpId="0" id="24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6"/>
                                        <p:tgtEl>
                                          <p:spTgt spid="1051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7"/>
                                        <p:tgtEl>
                                          <p:spTgt spid="1051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2800"/>
                            </p:stCondLst>
                            <p:childTnLst>
                              <p:par>
                                <p:cTn fill="hold" grpId="0" id="29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1"/>
                                        <p:tgtEl>
                                          <p:spTgt spid="1051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051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3">
                            <p:stCondLst>
                              <p:cond delay="3300"/>
                            </p:stCondLst>
                            <p:childTnLst>
                              <p:par>
                                <p:cTn fill="hold" grpId="0" id="34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6"/>
                                        <p:tgtEl>
                                          <p:spTgt spid="1051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7"/>
                                        <p:tgtEl>
                                          <p:spTgt spid="1051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3800"/>
                            </p:stCondLst>
                            <p:childTnLst>
                              <p:par>
                                <p:cTn fill="hold" grpId="0" id="39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1"/>
                                        <p:tgtEl>
                                          <p:spTgt spid="1051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42"/>
                                        <p:tgtEl>
                                          <p:spTgt spid="1051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5"/>
                                        <p:tgtEl>
                                          <p:spTgt spid="10515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515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7"/>
                                        <p:tgtEl>
                                          <p:spTgt spid="1051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8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0"/>
                                        <p:tgtEl>
                                          <p:spTgt spid="10515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1"/>
                                        <p:tgtEl>
                                          <p:spTgt spid="10515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2"/>
                                        <p:tgtEl>
                                          <p:spTgt spid="1051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3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5"/>
                                        <p:tgtEl>
                                          <p:spTgt spid="10515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515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7"/>
                                        <p:tgtEl>
                                          <p:spTgt spid="1051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58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51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1"/>
                                        <p:tgtEl>
                                          <p:spTgt spid="1051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2"/>
                                        <p:tgtEl>
                                          <p:spTgt spid="1051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3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5"/>
                                        <p:tgtEl>
                                          <p:spTgt spid="10515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6"/>
                                        <p:tgtEl>
                                          <p:spTgt spid="10515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7"/>
                                        <p:tgtEl>
                                          <p:spTgt spid="1051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8" nodeType="withEffect" presetClass="entr" presetID="53" presetSubtype="16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0"/>
                                        <p:tgtEl>
                                          <p:spTgt spid="1051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1"/>
                                        <p:tgtEl>
                                          <p:spTgt spid="1051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51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5"/>
                                        <p:tgtEl>
                                          <p:spTgt spid="1051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76"/>
                                        <p:tgtEl>
                                          <p:spTgt spid="1051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7"/>
                                        <p:tgtEl>
                                          <p:spTgt spid="1051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0"/>
                                        <p:tgtEl>
                                          <p:spTgt spid="10515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83"/>
                                        <p:tgtEl>
                                          <p:spTgt spid="1051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4"/>
                                        <p:tgtEl>
                                          <p:spTgt spid="1051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5"/>
                                        <p:tgtEl>
                                          <p:spTgt spid="1051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86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88"/>
                                        <p:tgtEl>
                                          <p:spTgt spid="1051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8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91"/>
                                        <p:tgtEl>
                                          <p:spTgt spid="105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92"/>
                                        <p:tgtEl>
                                          <p:spTgt spid="105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3"/>
                                        <p:tgtEl>
                                          <p:spTgt spid="1051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6"/>
                                        <p:tgtEl>
                                          <p:spTgt spid="1051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9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99"/>
                                        <p:tgtEl>
                                          <p:spTgt spid="1051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00"/>
                                        <p:tgtEl>
                                          <p:spTgt spid="1051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1"/>
                                        <p:tgtEl>
                                          <p:spTgt spid="1051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02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0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04"/>
                                        <p:tgtEl>
                                          <p:spTgt spid="1051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07"/>
                                        <p:tgtEl>
                                          <p:spTgt spid="1051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08"/>
                                        <p:tgtEl>
                                          <p:spTgt spid="1051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9"/>
                                        <p:tgtEl>
                                          <p:spTgt spid="1051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10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2"/>
                                        <p:tgtEl>
                                          <p:spTgt spid="1051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15"/>
                                        <p:tgtEl>
                                          <p:spTgt spid="1051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16"/>
                                        <p:tgtEl>
                                          <p:spTgt spid="1051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7"/>
                                        <p:tgtEl>
                                          <p:spTgt spid="10515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18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0"/>
                                        <p:tgtEl>
                                          <p:spTgt spid="10515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574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7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7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76" grpId="0" animBg="1"/>
      <p:bldP spid="1051577" grpId="0" animBg="1"/>
      <p:bldP spid="1051578" grpId="0" animBg="1"/>
      <p:bldP spid="1051579" grpId="0" animBg="1"/>
      <p:bldP spid="1051580" grpId="0" animBg="1"/>
      <p:bldP spid="1051581" grpId="0" animBg="1"/>
      <p:bldP spid="1051582" grpId="0"/>
      <p:bldP spid="1051583" grpId="0"/>
      <p:bldP spid="1051584" grpId="0"/>
      <p:bldP spid="1051585" grpId="0"/>
      <p:bldP spid="1051586" grpId="0"/>
      <p:bldP spid="1051587" grpId="0"/>
      <p:bldP spid="105158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8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8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9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9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91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9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9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9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9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9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9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9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97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9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9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9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9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text">
    <p:spTree>
      <p:nvGrpSpPr>
        <p:cNvPr id="2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77" name="Rounded Rectangle 7"/>
          <p:cNvSpPr/>
          <p:nvPr userDrawn="1"/>
        </p:nvSpPr>
        <p:spPr>
          <a:xfrm>
            <a:off x="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78" name="Rounded Rectangle 47"/>
          <p:cNvSpPr/>
          <p:nvPr userDrawn="1"/>
        </p:nvSpPr>
        <p:spPr>
          <a:xfrm>
            <a:off x="487743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79" name="Rounded Rectangle 48"/>
          <p:cNvSpPr/>
          <p:nvPr userDrawn="1"/>
        </p:nvSpPr>
        <p:spPr>
          <a:xfrm>
            <a:off x="975487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0" name="Rounded Rectangle 49"/>
          <p:cNvSpPr/>
          <p:nvPr userDrawn="1"/>
        </p:nvSpPr>
        <p:spPr>
          <a:xfrm>
            <a:off x="1463230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1" name="Rounded Rectangle 50"/>
          <p:cNvSpPr/>
          <p:nvPr userDrawn="1"/>
        </p:nvSpPr>
        <p:spPr>
          <a:xfrm>
            <a:off x="1950974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2" name="Rounded Rectangle 64"/>
          <p:cNvSpPr/>
          <p:nvPr userDrawn="1"/>
        </p:nvSpPr>
        <p:spPr>
          <a:xfrm>
            <a:off x="0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3" name="Rounded Rectangle 65"/>
          <p:cNvSpPr/>
          <p:nvPr userDrawn="1"/>
        </p:nvSpPr>
        <p:spPr>
          <a:xfrm>
            <a:off x="4877435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4" name="Rounded Rectangle 66"/>
          <p:cNvSpPr/>
          <p:nvPr userDrawn="1"/>
        </p:nvSpPr>
        <p:spPr>
          <a:xfrm>
            <a:off x="9754870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5" name="Rounded Rectangle 67"/>
          <p:cNvSpPr/>
          <p:nvPr userDrawn="1"/>
        </p:nvSpPr>
        <p:spPr>
          <a:xfrm>
            <a:off x="14632305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6" name="Rounded Rectangle 68"/>
          <p:cNvSpPr/>
          <p:nvPr userDrawn="1"/>
        </p:nvSpPr>
        <p:spPr>
          <a:xfrm>
            <a:off x="19509740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7" name="Rounded Rectangle 70"/>
          <p:cNvSpPr/>
          <p:nvPr userDrawn="1"/>
        </p:nvSpPr>
        <p:spPr>
          <a:xfrm>
            <a:off x="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8" name="Rounded Rectangle 71"/>
          <p:cNvSpPr/>
          <p:nvPr userDrawn="1"/>
        </p:nvSpPr>
        <p:spPr>
          <a:xfrm>
            <a:off x="487743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89" name="Rounded Rectangle 72"/>
          <p:cNvSpPr/>
          <p:nvPr userDrawn="1"/>
        </p:nvSpPr>
        <p:spPr>
          <a:xfrm>
            <a:off x="975487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90" name="Rounded Rectangle 73"/>
          <p:cNvSpPr/>
          <p:nvPr userDrawn="1"/>
        </p:nvSpPr>
        <p:spPr>
          <a:xfrm>
            <a:off x="1463230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91" name="Rounded Rectangle 74"/>
          <p:cNvSpPr/>
          <p:nvPr userDrawn="1"/>
        </p:nvSpPr>
        <p:spPr>
          <a:xfrm>
            <a:off x="1950974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092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683054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93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56285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094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579598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95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5352829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096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1476142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97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0249373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098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6372686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099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145917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00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1269230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01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0042461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02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683054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03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456285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04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6579598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05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5352829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06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1476142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07" name="Text Placeholder 2"/>
          <p:cNvSpPr>
            <a:spLocks noGrp="1"/>
          </p:cNvSpPr>
          <p:nvPr>
            <p:ph type="body" sz="quarter" idx="40" hasCustomPrompt="1"/>
          </p:nvPr>
        </p:nvSpPr>
        <p:spPr>
          <a:xfrm>
            <a:off x="10249373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0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6372686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09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5145917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10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21269230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11" name="Text Placeholder 2"/>
          <p:cNvSpPr>
            <a:spLocks noGrp="1"/>
          </p:cNvSpPr>
          <p:nvPr>
            <p:ph type="body" sz="quarter" idx="44" hasCustomPrompt="1"/>
          </p:nvPr>
        </p:nvSpPr>
        <p:spPr>
          <a:xfrm>
            <a:off x="20042461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12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1683054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13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456285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14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579598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15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5352829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16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1476142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17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10249373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18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16372686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19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15145917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120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21269230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121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20042461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510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0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5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510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510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"/>
                                        <p:tgtEl>
                                          <p:spTgt spid="105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"/>
                                        <p:tgtEl>
                                          <p:spTgt spid="1051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"/>
                                        <p:tgtEl>
                                          <p:spTgt spid="105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5"/>
                                        <p:tgtEl>
                                          <p:spTgt spid="1051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6"/>
                                        <p:tgtEl>
                                          <p:spTgt spid="1051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5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1"/>
                                        <p:tgtEl>
                                          <p:spTgt spid="105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4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8"/>
                                        <p:tgtEl>
                                          <p:spTgt spid="105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5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5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5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1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5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51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51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5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5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5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3"/>
                                        <p:tgtEl>
                                          <p:spTgt spid="105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51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51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9"/>
                                        <p:tgtEl>
                                          <p:spTgt spid="105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0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5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5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5"/>
                                        <p:tgtEl>
                                          <p:spTgt spid="105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6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0"/>
                                        <p:tgtEl>
                                          <p:spTgt spid="1051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5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2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5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1"/>
                                        <p:tgtEl>
                                          <p:spTgt spid="1051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51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3"/>
                                        <p:tgtEl>
                                          <p:spTgt spid="105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4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8"/>
                                        <p:tgtEl>
                                          <p:spTgt spid="105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10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0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0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0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7"/>
                                        <p:tgtEl>
                                          <p:spTgt spid="1051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510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1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3"/>
                                        <p:tgtEl>
                                          <p:spTgt spid="10510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4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7"/>
                                        <p:tgtEl>
                                          <p:spTgt spid="10510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0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0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0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2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3"/>
                                        <p:tgtEl>
                                          <p:spTgt spid="10510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4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8"/>
                                        <p:tgtEl>
                                          <p:spTgt spid="1051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9"/>
                                        <p:tgtEl>
                                          <p:spTgt spid="1051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0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3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3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7"/>
                                        <p:tgtEl>
                                          <p:spTgt spid="105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9"/>
                                        <p:tgtEl>
                                          <p:spTgt spid="1051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4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3"/>
                                        <p:tgtEl>
                                          <p:spTgt spid="1051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4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4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7"/>
                                        <p:tgtEl>
                                          <p:spTgt spid="105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0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5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3"/>
                                        <p:tgtEl>
                                          <p:spTgt spid="1051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4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5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58"/>
                                        <p:tgtEl>
                                          <p:spTgt spid="105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9"/>
                                        <p:tgtEl>
                                          <p:spTgt spid="1051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0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6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1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6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67"/>
                                        <p:tgtEl>
                                          <p:spTgt spid="105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68"/>
                                        <p:tgtEl>
                                          <p:spTgt spid="105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9"/>
                                        <p:tgtEl>
                                          <p:spTgt spid="1051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0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7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3"/>
                                        <p:tgtEl>
                                          <p:spTgt spid="1051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4">
                            <p:stCondLst>
                              <p:cond delay="15500"/>
                            </p:stCondLst>
                            <p:childTnLst>
                              <p:par>
                                <p:cTn fill="hold" grpId="0" id="17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7"/>
                                        <p:tgtEl>
                                          <p:spTgt spid="105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78"/>
                                        <p:tgtEl>
                                          <p:spTgt spid="105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51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0">
                            <p:stCondLst>
                              <p:cond delay="16000"/>
                            </p:stCondLst>
                            <p:childTnLst>
                              <p:par>
                                <p:cTn fill="hold" grpId="0" id="18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3"/>
                                        <p:tgtEl>
                                          <p:spTgt spid="1051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4">
                            <p:stCondLst>
                              <p:cond delay="16500"/>
                            </p:stCondLst>
                            <p:childTnLst>
                              <p:par>
                                <p:cTn fill="hold" grpId="0" id="18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7"/>
                                        <p:tgtEl>
                                          <p:spTgt spid="105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8"/>
                                        <p:tgtEl>
                                          <p:spTgt spid="105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9"/>
                                        <p:tgtEl>
                                          <p:spTgt spid="1051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0">
                            <p:stCondLst>
                              <p:cond delay="17000"/>
                            </p:stCondLst>
                            <p:childTnLst>
                              <p:par>
                                <p:cTn fill="hold" grpId="0" id="19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93"/>
                                        <p:tgtEl>
                                          <p:spTgt spid="1051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4">
                            <p:stCondLst>
                              <p:cond delay="17500"/>
                            </p:stCondLst>
                            <p:childTnLst>
                              <p:par>
                                <p:cTn fill="hold" grpId="0" id="19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97"/>
                                        <p:tgtEl>
                                          <p:spTgt spid="105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98"/>
                                        <p:tgtEl>
                                          <p:spTgt spid="105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99"/>
                                        <p:tgtEl>
                                          <p:spTgt spid="1051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0">
                            <p:stCondLst>
                              <p:cond delay="18000"/>
                            </p:stCondLst>
                            <p:childTnLst>
                              <p:par>
                                <p:cTn fill="hold" grpId="0" id="20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03"/>
                                        <p:tgtEl>
                                          <p:spTgt spid="1051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4">
                            <p:stCondLst>
                              <p:cond delay="18500"/>
                            </p:stCondLst>
                            <p:childTnLst>
                              <p:par>
                                <p:cTn fill="hold" grpId="0" id="20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07"/>
                                        <p:tgtEl>
                                          <p:spTgt spid="105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08"/>
                                        <p:tgtEl>
                                          <p:spTgt spid="105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9"/>
                                        <p:tgtEl>
                                          <p:spTgt spid="1051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0">
                            <p:stCondLst>
                              <p:cond delay="19000"/>
                            </p:stCondLst>
                            <p:childTnLst>
                              <p:par>
                                <p:cTn fill="hold" grpId="0" id="21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13"/>
                                        <p:tgtEl>
                                          <p:spTgt spid="1051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4">
                            <p:stCondLst>
                              <p:cond delay="19500"/>
                            </p:stCondLst>
                            <p:childTnLst>
                              <p:par>
                                <p:cTn fill="hold" grpId="0" id="2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17"/>
                                        <p:tgtEl>
                                          <p:spTgt spid="1051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18"/>
                                        <p:tgtEl>
                                          <p:spTgt spid="1051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19"/>
                                        <p:tgtEl>
                                          <p:spTgt spid="1051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0">
                            <p:stCondLst>
                              <p:cond delay="20000"/>
                            </p:stCondLst>
                            <p:childTnLst>
                              <p:par>
                                <p:cTn fill="hold" grpId="0" id="22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23"/>
                                        <p:tgtEl>
                                          <p:spTgt spid="1051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4">
                            <p:stCondLst>
                              <p:cond delay="20500"/>
                            </p:stCondLst>
                            <p:childTnLst>
                              <p:par>
                                <p:cTn fill="hold" grpId="0" id="22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27"/>
                                        <p:tgtEl>
                                          <p:spTgt spid="105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28"/>
                                        <p:tgtEl>
                                          <p:spTgt spid="105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29"/>
                                        <p:tgtEl>
                                          <p:spTgt spid="1051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0">
                            <p:stCondLst>
                              <p:cond delay="21000"/>
                            </p:stCondLst>
                            <p:childTnLst>
                              <p:par>
                                <p:cTn fill="hold" grpId="0" id="23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33"/>
                                        <p:tgtEl>
                                          <p:spTgt spid="1051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4">
                            <p:stCondLst>
                              <p:cond delay="21500"/>
                            </p:stCondLst>
                            <p:childTnLst>
                              <p:par>
                                <p:cTn fill="hold" grpId="0" id="23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37"/>
                                        <p:tgtEl>
                                          <p:spTgt spid="105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38"/>
                                        <p:tgtEl>
                                          <p:spTgt spid="105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9"/>
                                        <p:tgtEl>
                                          <p:spTgt spid="1051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0">
                            <p:stCondLst>
                              <p:cond delay="22000"/>
                            </p:stCondLst>
                            <p:childTnLst>
                              <p:par>
                                <p:cTn fill="hold" grpId="0" id="24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43"/>
                                        <p:tgtEl>
                                          <p:spTgt spid="1051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077" grpId="0" animBg="1"/>
      <p:bldP spid="1051078" grpId="0" animBg="1"/>
      <p:bldP spid="1051079" grpId="0" animBg="1"/>
      <p:bldP spid="1051080" grpId="0" animBg="1"/>
      <p:bldP spid="1051081" grpId="0" animBg="1"/>
      <p:bldP spid="1051082" grpId="0" animBg="1"/>
      <p:bldP spid="1051083" grpId="0" animBg="1"/>
      <p:bldP spid="1051084" grpId="0" animBg="1"/>
      <p:bldP spid="1051085" grpId="0" animBg="1"/>
      <p:bldP spid="1051086" grpId="0" animBg="1"/>
      <p:bldP spid="1051087" grpId="0" animBg="1"/>
      <p:bldP spid="1051088" grpId="0" animBg="1"/>
      <p:bldP spid="1051089" grpId="0" animBg="1"/>
      <p:bldP spid="1051090" grpId="0" animBg="1"/>
      <p:bldP spid="1051091" grpId="0" animBg="1"/>
      <p:bldP spid="105109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09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9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9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9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0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9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9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09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9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9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09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09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09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09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0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0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0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0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0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0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0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0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0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0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0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1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1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1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1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1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1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1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1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1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1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2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2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1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1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2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12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les color with text">
    <p:spTree>
      <p:nvGrpSpPr>
        <p:cNvPr id="31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695" name="Rounded Rectangle 7"/>
          <p:cNvSpPr/>
          <p:nvPr userDrawn="1"/>
        </p:nvSpPr>
        <p:spPr>
          <a:xfrm>
            <a:off x="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96" name="Rounded Rectangle 47"/>
          <p:cNvSpPr/>
          <p:nvPr userDrawn="1"/>
        </p:nvSpPr>
        <p:spPr>
          <a:xfrm>
            <a:off x="487743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97" name="Rounded Rectangle 48"/>
          <p:cNvSpPr/>
          <p:nvPr userDrawn="1"/>
        </p:nvSpPr>
        <p:spPr>
          <a:xfrm>
            <a:off x="975487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98" name="Rounded Rectangle 49"/>
          <p:cNvSpPr/>
          <p:nvPr userDrawn="1"/>
        </p:nvSpPr>
        <p:spPr>
          <a:xfrm>
            <a:off x="1463230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99" name="Rounded Rectangle 50"/>
          <p:cNvSpPr/>
          <p:nvPr userDrawn="1"/>
        </p:nvSpPr>
        <p:spPr>
          <a:xfrm>
            <a:off x="1950974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0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683054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0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56285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0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579598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03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5352829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04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1476142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05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0249373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06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6372686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07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145917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08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1269230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09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0042461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0" y="453295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11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4877432" y="453295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12" name="Picture Placeholder 2"/>
          <p:cNvSpPr>
            <a:spLocks noGrp="1"/>
          </p:cNvSpPr>
          <p:nvPr>
            <p:ph type="pic" sz="quarter" idx="56"/>
          </p:nvPr>
        </p:nvSpPr>
        <p:spPr>
          <a:xfrm>
            <a:off x="9754867" y="453295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13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14632302" y="453295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14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19522544" y="453295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715" name="Rounded Rectangle 55"/>
          <p:cNvSpPr/>
          <p:nvPr userDrawn="1"/>
        </p:nvSpPr>
        <p:spPr>
          <a:xfrm>
            <a:off x="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16" name="Rounded Rectangle 56"/>
          <p:cNvSpPr/>
          <p:nvPr userDrawn="1"/>
        </p:nvSpPr>
        <p:spPr>
          <a:xfrm>
            <a:off x="487743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17" name="Rounded Rectangle 57"/>
          <p:cNvSpPr/>
          <p:nvPr userDrawn="1"/>
        </p:nvSpPr>
        <p:spPr>
          <a:xfrm>
            <a:off x="975487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18" name="Rounded Rectangle 58"/>
          <p:cNvSpPr/>
          <p:nvPr userDrawn="1"/>
        </p:nvSpPr>
        <p:spPr>
          <a:xfrm>
            <a:off x="1463230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19" name="Rounded Rectangle 59"/>
          <p:cNvSpPr/>
          <p:nvPr userDrawn="1"/>
        </p:nvSpPr>
        <p:spPr>
          <a:xfrm>
            <a:off x="1950974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72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1683054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2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456285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2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579598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23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5352829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24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1476142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25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10249373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26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16372686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27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15145917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72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21269230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72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20042461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516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6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51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516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516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"/>
                                        <p:tgtEl>
                                          <p:spTgt spid="1051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6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"/>
                                        <p:tgtEl>
                                          <p:spTgt spid="10516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"/>
                                        <p:tgtEl>
                                          <p:spTgt spid="1051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5"/>
                                        <p:tgtEl>
                                          <p:spTgt spid="10516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6"/>
                                        <p:tgtEl>
                                          <p:spTgt spid="10516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51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1"/>
                                        <p:tgtEl>
                                          <p:spTgt spid="10516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16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4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1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8"/>
                                        <p:tgtEl>
                                          <p:spTgt spid="1051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9"/>
                                        <p:tgtEl>
                                          <p:spTgt spid="1051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1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51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1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3"/>
                                        <p:tgtEl>
                                          <p:spTgt spid="10517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51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7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0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3"/>
                                        <p:tgtEl>
                                          <p:spTgt spid="10517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51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1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0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7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1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3"/>
                                        <p:tgtEl>
                                          <p:spTgt spid="1051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85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87"/>
                                        <p:tgtEl>
                                          <p:spTgt spid="1051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8"/>
                                        <p:tgtEl>
                                          <p:spTgt spid="1051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0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92"/>
                                        <p:tgtEl>
                                          <p:spTgt spid="1051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93"/>
                                        <p:tgtEl>
                                          <p:spTgt spid="1051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95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97"/>
                                        <p:tgtEl>
                                          <p:spTgt spid="1051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98"/>
                                        <p:tgtEl>
                                          <p:spTgt spid="1051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9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00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02"/>
                                        <p:tgtEl>
                                          <p:spTgt spid="10517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03"/>
                                        <p:tgtEl>
                                          <p:spTgt spid="10517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05" nodePh="1" nodeType="afterEffect" presetClass="entr" presetID="2" presetSubtype="4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07"/>
                                        <p:tgtEl>
                                          <p:spTgt spid="10517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08"/>
                                        <p:tgtEl>
                                          <p:spTgt spid="10517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7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7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1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7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7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1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17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7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51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0"/>
                                        <p:tgtEl>
                                          <p:spTgt spid="10517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7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2"/>
                                        <p:tgtEl>
                                          <p:spTgt spid="1051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17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7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51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4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2"/>
                                        <p:tgtEl>
                                          <p:spTgt spid="1051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7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4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8"/>
                                        <p:tgtEl>
                                          <p:spTgt spid="10517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9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5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2"/>
                                        <p:tgtEl>
                                          <p:spTgt spid="1051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53"/>
                                        <p:tgtEl>
                                          <p:spTgt spid="1051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51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5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5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8"/>
                                        <p:tgtEl>
                                          <p:spTgt spid="1051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9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6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51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63"/>
                                        <p:tgtEl>
                                          <p:spTgt spid="1051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4"/>
                                        <p:tgtEl>
                                          <p:spTgt spid="1051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5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6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68"/>
                                        <p:tgtEl>
                                          <p:spTgt spid="1051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5500"/>
                            </p:stCondLst>
                            <p:childTnLst>
                              <p:par>
                                <p:cTn fill="hold" grpId="0" id="17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2"/>
                                        <p:tgtEl>
                                          <p:spTgt spid="1051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51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4"/>
                                        <p:tgtEl>
                                          <p:spTgt spid="10517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5">
                            <p:stCondLst>
                              <p:cond delay="16000"/>
                            </p:stCondLst>
                            <p:childTnLst>
                              <p:par>
                                <p:cTn fill="hold" grpId="0" id="17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78"/>
                                        <p:tgtEl>
                                          <p:spTgt spid="1051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9">
                            <p:stCondLst>
                              <p:cond delay="16500"/>
                            </p:stCondLst>
                            <p:childTnLst>
                              <p:par>
                                <p:cTn fill="hold" grpId="0" id="18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2"/>
                                        <p:tgtEl>
                                          <p:spTgt spid="1051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83"/>
                                        <p:tgtEl>
                                          <p:spTgt spid="1051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4"/>
                                        <p:tgtEl>
                                          <p:spTgt spid="1051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5">
                            <p:stCondLst>
                              <p:cond delay="17000"/>
                            </p:stCondLst>
                            <p:childTnLst>
                              <p:par>
                                <p:cTn fill="hold" grpId="0" id="18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88"/>
                                        <p:tgtEl>
                                          <p:spTgt spid="10517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695" grpId="0" animBg="1"/>
      <p:bldP spid="1051696" grpId="0" animBg="1"/>
      <p:bldP spid="1051697" grpId="0" animBg="1"/>
      <p:bldP spid="1051698" grpId="0" animBg="1"/>
      <p:bldP spid="1051699" grpId="0" animBg="1"/>
      <p:bldP spid="105170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0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0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0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0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0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0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0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0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10" grpId="0"/>
      <p:bldP spid="1051711" grpId="0"/>
      <p:bldP spid="1051712" grpId="0"/>
      <p:bldP spid="1051713" grpId="0"/>
      <p:bldP spid="1051714" grpId="0"/>
      <p:bldP spid="1051715" grpId="0" animBg="1"/>
      <p:bldP spid="1051716" grpId="0" animBg="1"/>
      <p:bldP spid="1051717" grpId="0" animBg="1"/>
      <p:bldP spid="1051718" grpId="0" animBg="1"/>
      <p:bldP spid="1051719" grpId="0" animBg="1"/>
      <p:bldP spid="105172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2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2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2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2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2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2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2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72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7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7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72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7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7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images">
    <p:spTree>
      <p:nvGrpSpPr>
        <p:cNvPr id="2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79" name="Rounded Rectangle 7"/>
          <p:cNvSpPr/>
          <p:nvPr userDrawn="1"/>
        </p:nvSpPr>
        <p:spPr>
          <a:xfrm>
            <a:off x="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0" name="Rounded Rectangle 48"/>
          <p:cNvSpPr/>
          <p:nvPr userDrawn="1"/>
        </p:nvSpPr>
        <p:spPr>
          <a:xfrm>
            <a:off x="975487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1" name="Rounded Rectangle 50"/>
          <p:cNvSpPr/>
          <p:nvPr userDrawn="1"/>
        </p:nvSpPr>
        <p:spPr>
          <a:xfrm>
            <a:off x="1950974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2" name="Rounded Rectangle 65"/>
          <p:cNvSpPr/>
          <p:nvPr userDrawn="1"/>
        </p:nvSpPr>
        <p:spPr>
          <a:xfrm>
            <a:off x="4877435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3" name="Rounded Rectangle 67"/>
          <p:cNvSpPr/>
          <p:nvPr userDrawn="1"/>
        </p:nvSpPr>
        <p:spPr>
          <a:xfrm>
            <a:off x="14632305" y="453295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4" name="Rounded Rectangle 70"/>
          <p:cNvSpPr/>
          <p:nvPr userDrawn="1"/>
        </p:nvSpPr>
        <p:spPr>
          <a:xfrm>
            <a:off x="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5" name="Rounded Rectangle 72"/>
          <p:cNvSpPr/>
          <p:nvPr userDrawn="1"/>
        </p:nvSpPr>
        <p:spPr>
          <a:xfrm>
            <a:off x="975487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6" name="Rounded Rectangle 74"/>
          <p:cNvSpPr/>
          <p:nvPr userDrawn="1"/>
        </p:nvSpPr>
        <p:spPr>
          <a:xfrm>
            <a:off x="1950974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68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683054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8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56285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89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1476142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90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0249373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91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1269230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92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0042461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93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6579598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94" name="Text Placeholder 2"/>
          <p:cNvSpPr>
            <a:spLocks noGrp="1"/>
          </p:cNvSpPr>
          <p:nvPr>
            <p:ph type="body" sz="quarter" idx="38" hasCustomPrompt="1"/>
          </p:nvPr>
        </p:nvSpPr>
        <p:spPr>
          <a:xfrm>
            <a:off x="5352829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9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6372686" y="530319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96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15145917" y="635394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97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1683054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698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456285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699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1476142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00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10249373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01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21269230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02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20042461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03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4877432" y="-54768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4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14632302" y="-54768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5" name="Picture Placeholder 2"/>
          <p:cNvSpPr>
            <a:spLocks noGrp="1"/>
          </p:cNvSpPr>
          <p:nvPr>
            <p:ph type="pic" sz="quarter" idx="56"/>
          </p:nvPr>
        </p:nvSpPr>
        <p:spPr>
          <a:xfrm>
            <a:off x="0" y="4525362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6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9755041" y="4525362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7" name="Picture Placeholder 2"/>
          <p:cNvSpPr>
            <a:spLocks noGrp="1"/>
          </p:cNvSpPr>
          <p:nvPr>
            <p:ph type="pic" sz="quarter" idx="58"/>
          </p:nvPr>
        </p:nvSpPr>
        <p:spPr>
          <a:xfrm>
            <a:off x="19509737" y="4525362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8" name="Picture Placeholder 2"/>
          <p:cNvSpPr>
            <a:spLocks noGrp="1"/>
          </p:cNvSpPr>
          <p:nvPr>
            <p:ph type="pic" sz="quarter" idx="59"/>
          </p:nvPr>
        </p:nvSpPr>
        <p:spPr>
          <a:xfrm>
            <a:off x="4877432" y="912827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709" name="Picture Placeholder 2"/>
          <p:cNvSpPr>
            <a:spLocks noGrp="1"/>
          </p:cNvSpPr>
          <p:nvPr>
            <p:ph type="pic" sz="quarter" idx="60"/>
          </p:nvPr>
        </p:nvSpPr>
        <p:spPr>
          <a:xfrm>
            <a:off x="14641858" y="9128276"/>
            <a:ext cx="4877435" cy="459532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50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0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50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506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506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"/>
                                        <p:tgtEl>
                                          <p:spTgt spid="1050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06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"/>
                                        <p:tgtEl>
                                          <p:spTgt spid="10506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"/>
                                        <p:tgtEl>
                                          <p:spTgt spid="1050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5"/>
                                        <p:tgtEl>
                                          <p:spTgt spid="10506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6"/>
                                        <p:tgtEl>
                                          <p:spTgt spid="10506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50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1"/>
                                        <p:tgtEl>
                                          <p:spTgt spid="1050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0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0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4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0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8"/>
                                        <p:tgtEl>
                                          <p:spTgt spid="1050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50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0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50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50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06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06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50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0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50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0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0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5"/>
                                        <p:tgtEl>
                                          <p:spTgt spid="1050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0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50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6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50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2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5"/>
                                        <p:tgtEl>
                                          <p:spTgt spid="1050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7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50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2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0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0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50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8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0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5"/>
                                        <p:tgtEl>
                                          <p:spTgt spid="1050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0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7"/>
                                        <p:tgtEl>
                                          <p:spTgt spid="10506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9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1"/>
                                        <p:tgtEl>
                                          <p:spTgt spid="10506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2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0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5"/>
                                        <p:tgtEl>
                                          <p:spTgt spid="1050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6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8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0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1"/>
                                        <p:tgtEl>
                                          <p:spTgt spid="1050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2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1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0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6"/>
                                        <p:tgtEl>
                                          <p:spTgt spid="1050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7"/>
                                        <p:tgtEl>
                                          <p:spTgt spid="10506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8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1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0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2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5"/>
                                        <p:tgtEl>
                                          <p:spTgt spid="1050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0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7"/>
                                        <p:tgtEl>
                                          <p:spTgt spid="1050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2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1"/>
                                        <p:tgtEl>
                                          <p:spTgt spid="10507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2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33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35"/>
                                        <p:tgtEl>
                                          <p:spTgt spid="1050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36"/>
                                        <p:tgtEl>
                                          <p:spTgt spid="1050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37"/>
                                        <p:tgtEl>
                                          <p:spTgt spid="1050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8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39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41"/>
                                        <p:tgtEl>
                                          <p:spTgt spid="10507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2"/>
                                        <p:tgtEl>
                                          <p:spTgt spid="10507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43"/>
                                        <p:tgtEl>
                                          <p:spTgt spid="10507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4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4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47"/>
                                        <p:tgtEl>
                                          <p:spTgt spid="10507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48"/>
                                        <p:tgtEl>
                                          <p:spTgt spid="10507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49"/>
                                        <p:tgtEl>
                                          <p:spTgt spid="1050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0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51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53"/>
                                        <p:tgtEl>
                                          <p:spTgt spid="10507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54"/>
                                        <p:tgtEl>
                                          <p:spTgt spid="10507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55"/>
                                        <p:tgtEl>
                                          <p:spTgt spid="1050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6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57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59"/>
                                        <p:tgtEl>
                                          <p:spTgt spid="10507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60"/>
                                        <p:tgtEl>
                                          <p:spTgt spid="10507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61"/>
                                        <p:tgtEl>
                                          <p:spTgt spid="1050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2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63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65"/>
                                        <p:tgtEl>
                                          <p:spTgt spid="1050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66"/>
                                        <p:tgtEl>
                                          <p:spTgt spid="1050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67"/>
                                        <p:tgtEl>
                                          <p:spTgt spid="1050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8">
                            <p:stCondLst>
                              <p:cond delay="15000"/>
                            </p:stCondLst>
                            <p:childTnLst>
                              <p:par>
                                <p:cTn fill="hold" grpId="0" id="169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1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71"/>
                                        <p:tgtEl>
                                          <p:spTgt spid="10507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72"/>
                                        <p:tgtEl>
                                          <p:spTgt spid="10507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73"/>
                                        <p:tgtEl>
                                          <p:spTgt spid="1050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679" grpId="0" animBg="1"/>
      <p:bldP spid="1050680" grpId="0" animBg="1"/>
      <p:bldP spid="1050681" grpId="0" animBg="1"/>
      <p:bldP spid="1050682" grpId="0" animBg="1"/>
      <p:bldP spid="1050683" grpId="0" animBg="1"/>
      <p:bldP spid="1050684" grpId="0" animBg="1"/>
      <p:bldP spid="1050685" grpId="0" animBg="1"/>
      <p:bldP spid="1050686" grpId="0" animBg="1"/>
      <p:bldP spid="105068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8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8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8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8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90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9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9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9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92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9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9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9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94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9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96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9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9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9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69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69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6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69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6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6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00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0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0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0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0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02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03" grpId="0"/>
      <p:bldP spid="1050704" grpId="0"/>
      <p:bldP spid="1050705" grpId="0"/>
      <p:bldP spid="1050706" grpId="0"/>
      <p:bldP spid="1050707" grpId="0"/>
      <p:bldP spid="1050708" grpId="0"/>
      <p:bldP spid="1050709" grpId="0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color with center text">
    <p:spTree>
      <p:nvGrpSpPr>
        <p:cNvPr id="28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90" name="Rounded Rectangle 7"/>
          <p:cNvSpPr/>
          <p:nvPr userDrawn="1"/>
        </p:nvSpPr>
        <p:spPr>
          <a:xfrm>
            <a:off x="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1" name="Rounded Rectangle 47"/>
          <p:cNvSpPr/>
          <p:nvPr userDrawn="1"/>
        </p:nvSpPr>
        <p:spPr>
          <a:xfrm>
            <a:off x="487743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2" name="Rounded Rectangle 48"/>
          <p:cNvSpPr/>
          <p:nvPr userDrawn="1"/>
        </p:nvSpPr>
        <p:spPr>
          <a:xfrm>
            <a:off x="975487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3" name="Rounded Rectangle 49"/>
          <p:cNvSpPr/>
          <p:nvPr userDrawn="1"/>
        </p:nvSpPr>
        <p:spPr>
          <a:xfrm>
            <a:off x="14632305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4" name="Rounded Rectangle 50"/>
          <p:cNvSpPr/>
          <p:nvPr userDrawn="1"/>
        </p:nvSpPr>
        <p:spPr>
          <a:xfrm>
            <a:off x="19509740" y="-54768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5" name="Rounded Rectangle 70"/>
          <p:cNvSpPr/>
          <p:nvPr userDrawn="1"/>
        </p:nvSpPr>
        <p:spPr>
          <a:xfrm>
            <a:off x="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6" name="Rounded Rectangle 71"/>
          <p:cNvSpPr/>
          <p:nvPr userDrawn="1"/>
        </p:nvSpPr>
        <p:spPr>
          <a:xfrm>
            <a:off x="487743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7" name="Rounded Rectangle 72"/>
          <p:cNvSpPr/>
          <p:nvPr userDrawn="1"/>
        </p:nvSpPr>
        <p:spPr>
          <a:xfrm>
            <a:off x="975487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8" name="Rounded Rectangle 73"/>
          <p:cNvSpPr/>
          <p:nvPr userDrawn="1"/>
        </p:nvSpPr>
        <p:spPr>
          <a:xfrm>
            <a:off x="14632305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199" name="Rounded Rectangle 74"/>
          <p:cNvSpPr/>
          <p:nvPr userDrawn="1"/>
        </p:nvSpPr>
        <p:spPr>
          <a:xfrm>
            <a:off x="19509740" y="912827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00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683054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01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456285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02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6579598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03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5352829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04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1476142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05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0249373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06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6372686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07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5145917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08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1269230" y="76669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09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20042461" y="181744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10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1683054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11" name="Text Placeholder 2"/>
          <p:cNvSpPr>
            <a:spLocks noGrp="1"/>
          </p:cNvSpPr>
          <p:nvPr>
            <p:ph type="body" sz="quarter" idx="46" hasCustomPrompt="1"/>
          </p:nvPr>
        </p:nvSpPr>
        <p:spPr>
          <a:xfrm>
            <a:off x="456285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12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579598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13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5352829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14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1476142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15" name="Text Placeholder 2"/>
          <p:cNvSpPr>
            <a:spLocks noGrp="1"/>
          </p:cNvSpPr>
          <p:nvPr>
            <p:ph type="body" sz="quarter" idx="50" hasCustomPrompt="1"/>
          </p:nvPr>
        </p:nvSpPr>
        <p:spPr>
          <a:xfrm>
            <a:off x="10249373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16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16372686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17" name="Text Placeholder 2"/>
          <p:cNvSpPr>
            <a:spLocks noGrp="1"/>
          </p:cNvSpPr>
          <p:nvPr>
            <p:ph type="body" sz="quarter" idx="52" hasCustomPrompt="1"/>
          </p:nvPr>
        </p:nvSpPr>
        <p:spPr>
          <a:xfrm>
            <a:off x="15145917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18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21269230" y="991171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219" name="Text Placeholder 2"/>
          <p:cNvSpPr>
            <a:spLocks noGrp="1"/>
          </p:cNvSpPr>
          <p:nvPr>
            <p:ph type="body" sz="quarter" idx="54" hasCustomPrompt="1"/>
          </p:nvPr>
        </p:nvSpPr>
        <p:spPr>
          <a:xfrm>
            <a:off x="20042461" y="10962456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22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1531574" y="6353944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221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531573" y="570587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51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51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5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51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51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"/>
                                        <p:tgtEl>
                                          <p:spTgt spid="105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9"/>
                                        <p:tgtEl>
                                          <p:spTgt spid="1051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0"/>
                                        <p:tgtEl>
                                          <p:spTgt spid="1051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1"/>
                                        <p:tgtEl>
                                          <p:spTgt spid="105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2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5"/>
                                        <p:tgtEl>
                                          <p:spTgt spid="1051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6"/>
                                        <p:tgtEl>
                                          <p:spTgt spid="1051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7"/>
                                        <p:tgtEl>
                                          <p:spTgt spid="105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1"/>
                                        <p:tgtEl>
                                          <p:spTgt spid="1051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1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4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7"/>
                                        <p:tgtEl>
                                          <p:spTgt spid="1051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8"/>
                                        <p:tgtEl>
                                          <p:spTgt spid="1051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5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1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51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5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9"/>
                                        <p:tgtEl>
                                          <p:spTgt spid="1051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51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51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51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5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51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51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3"/>
                                        <p:tgtEl>
                                          <p:spTgt spid="105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6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5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1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0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7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51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8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3"/>
                                        <p:tgtEl>
                                          <p:spTgt spid="10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8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5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2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0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9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3"/>
                                        <p:tgtEl>
                                          <p:spTgt spid="1051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4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9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8"/>
                                        <p:tgtEl>
                                          <p:spTgt spid="10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12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0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0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10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7"/>
                                        <p:tgtEl>
                                          <p:spTgt spid="105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51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11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3"/>
                                        <p:tgtEl>
                                          <p:spTgt spid="1051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4">
                            <p:stCondLst>
                              <p:cond delay="10000"/>
                            </p:stCondLst>
                            <p:childTnLst>
                              <p:par>
                                <p:cTn fill="hold" grpId="0" id="11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7"/>
                                        <p:tgtEl>
                                          <p:spTgt spid="1051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1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0">
                            <p:stCondLst>
                              <p:cond delay="10500"/>
                            </p:stCondLst>
                            <p:childTnLst>
                              <p:par>
                                <p:cTn fill="hold" grpId="0" id="12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3"/>
                                        <p:tgtEl>
                                          <p:spTgt spid="1051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4">
                            <p:stCondLst>
                              <p:cond delay="11000"/>
                            </p:stCondLst>
                            <p:childTnLst>
                              <p:par>
                                <p:cTn fill="hold" grpId="0" id="12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28"/>
                                        <p:tgtEl>
                                          <p:spTgt spid="1051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9"/>
                                        <p:tgtEl>
                                          <p:spTgt spid="1051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0">
                            <p:stCondLst>
                              <p:cond delay="11500"/>
                            </p:stCondLst>
                            <p:childTnLst>
                              <p:par>
                                <p:cTn fill="hold" grpId="0" id="13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12000"/>
                            </p:stCondLst>
                            <p:childTnLst>
                              <p:par>
                                <p:cTn fill="hold" grpId="0" id="13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37"/>
                                        <p:tgtEl>
                                          <p:spTgt spid="10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9"/>
                                        <p:tgtEl>
                                          <p:spTgt spid="1051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4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3"/>
                                        <p:tgtEl>
                                          <p:spTgt spid="1051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4">
                            <p:stCondLst>
                              <p:cond delay="13000"/>
                            </p:stCondLst>
                            <p:childTnLst>
                              <p:par>
                                <p:cTn fill="hold" grpId="0" id="14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47"/>
                                        <p:tgtEl>
                                          <p:spTgt spid="1051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1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0">
                            <p:stCondLst>
                              <p:cond delay="13500"/>
                            </p:stCondLst>
                            <p:childTnLst>
                              <p:par>
                                <p:cTn fill="hold" grpId="0" id="15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3"/>
                                        <p:tgtEl>
                                          <p:spTgt spid="1051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4">
                            <p:stCondLst>
                              <p:cond delay="14000"/>
                            </p:stCondLst>
                            <p:childTnLst>
                              <p:par>
                                <p:cTn fill="hold" grpId="0" id="15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1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58"/>
                                        <p:tgtEl>
                                          <p:spTgt spid="1051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9"/>
                                        <p:tgtEl>
                                          <p:spTgt spid="1051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0">
                            <p:stCondLst>
                              <p:cond delay="14500"/>
                            </p:stCondLst>
                            <p:childTnLst>
                              <p:par>
                                <p:cTn fill="hold" grpId="0" id="16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1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6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6"/>
                                        <p:tgtEl>
                                          <p:spTgt spid="1051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67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9"/>
                                        <p:tgtEl>
                                          <p:spTgt spid="1051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0"/>
                                        <p:tgtEl>
                                          <p:spTgt spid="1051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71"/>
                                        <p:tgtEl>
                                          <p:spTgt spid="1051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90" grpId="0" animBg="1"/>
      <p:bldP spid="1051191" grpId="0" animBg="1"/>
      <p:bldP spid="1051192" grpId="0" animBg="1"/>
      <p:bldP spid="1051193" grpId="0" animBg="1"/>
      <p:bldP spid="1051194" grpId="0" animBg="1"/>
      <p:bldP spid="1051195" grpId="0" animBg="1"/>
      <p:bldP spid="1051196" grpId="0" animBg="1"/>
      <p:bldP spid="1051197" grpId="0" animBg="1"/>
      <p:bldP spid="1051198" grpId="0" animBg="1"/>
      <p:bldP spid="1051199" grpId="0" animBg="1"/>
      <p:bldP spid="105120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0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0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0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0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0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0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0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0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0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0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0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1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1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1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1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1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1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1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1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1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2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1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2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20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2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2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r bars with icons">
    <p:spTree>
      <p:nvGrpSpPr>
        <p:cNvPr id="2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51" name="Rounded Rectangle 7"/>
          <p:cNvSpPr/>
          <p:nvPr userDrawn="1"/>
        </p:nvSpPr>
        <p:spPr>
          <a:xfrm>
            <a:off x="0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2" name="Rounded Rectangle 47"/>
          <p:cNvSpPr/>
          <p:nvPr userDrawn="1"/>
        </p:nvSpPr>
        <p:spPr>
          <a:xfrm>
            <a:off x="4067015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3" name="Rounded Rectangle 48"/>
          <p:cNvSpPr/>
          <p:nvPr userDrawn="1"/>
        </p:nvSpPr>
        <p:spPr>
          <a:xfrm>
            <a:off x="8134032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4" name="Rounded Rectangle 49"/>
          <p:cNvSpPr/>
          <p:nvPr userDrawn="1"/>
        </p:nvSpPr>
        <p:spPr>
          <a:xfrm>
            <a:off x="12201050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5" name="Rounded Rectangle 50"/>
          <p:cNvSpPr/>
          <p:nvPr userDrawn="1"/>
        </p:nvSpPr>
        <p:spPr>
          <a:xfrm>
            <a:off x="16268065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6" name="Rounded Rectangle 34"/>
          <p:cNvSpPr/>
          <p:nvPr userDrawn="1"/>
        </p:nvSpPr>
        <p:spPr>
          <a:xfrm>
            <a:off x="20320157" y="-126776"/>
            <a:ext cx="4067015" cy="13842776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57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317347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58" name="Text Placeholder 2"/>
          <p:cNvSpPr>
            <a:spLocks noGrp="1"/>
          </p:cNvSpPr>
          <p:nvPr>
            <p:ph type="body" sz="quarter" idx="26" hasCustomPrompt="1"/>
          </p:nvPr>
        </p:nvSpPr>
        <p:spPr>
          <a:xfrm>
            <a:off x="90578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59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5421804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60" name="Text Placeholder 2"/>
          <p:cNvSpPr>
            <a:spLocks noGrp="1"/>
          </p:cNvSpPr>
          <p:nvPr>
            <p:ph type="body" sz="quarter" idx="28" hasCustomPrompt="1"/>
          </p:nvPr>
        </p:nvSpPr>
        <p:spPr>
          <a:xfrm>
            <a:off x="4195035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61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9454252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62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8227483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63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13564374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64" name="Text Placeholder 2"/>
          <p:cNvSpPr>
            <a:spLocks noGrp="1"/>
          </p:cNvSpPr>
          <p:nvPr>
            <p:ph type="body" sz="quarter" idx="32" hasCustomPrompt="1"/>
          </p:nvPr>
        </p:nvSpPr>
        <p:spPr>
          <a:xfrm>
            <a:off x="12337605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65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7596821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66" name="Text Placeholder 2"/>
          <p:cNvSpPr>
            <a:spLocks noGrp="1"/>
          </p:cNvSpPr>
          <p:nvPr>
            <p:ph type="body" sz="quarter" idx="34" hasCustomPrompt="1"/>
          </p:nvPr>
        </p:nvSpPr>
        <p:spPr>
          <a:xfrm>
            <a:off x="16370052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67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21695611" y="48687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768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20468842" y="5919492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0769" name="Rounded Rectangle 3"/>
          <p:cNvSpPr/>
          <p:nvPr userDrawn="1"/>
        </p:nvSpPr>
        <p:spPr>
          <a:xfrm>
            <a:off x="1896443" y="8370170"/>
            <a:ext cx="20594289" cy="108024"/>
          </a:xfrm>
          <a:prstGeom prst="roundRect"/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ctr"/>
            <a:endParaRPr dirty="0" lang="en-US"/>
          </a:p>
        </p:txBody>
      </p:sp>
      <p:sp>
        <p:nvSpPr>
          <p:cNvPr id="1050770" name="Shape 1358"/>
          <p:cNvSpPr/>
          <p:nvPr userDrawn="1"/>
        </p:nvSpPr>
        <p:spPr>
          <a:xfrm>
            <a:off x="1608413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0771" name="Shape 1358"/>
          <p:cNvSpPr/>
          <p:nvPr userDrawn="1"/>
        </p:nvSpPr>
        <p:spPr>
          <a:xfrm>
            <a:off x="5856884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0772" name="Shape 1358"/>
          <p:cNvSpPr/>
          <p:nvPr userDrawn="1"/>
        </p:nvSpPr>
        <p:spPr>
          <a:xfrm>
            <a:off x="9889331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0773" name="Shape 1358"/>
          <p:cNvSpPr/>
          <p:nvPr userDrawn="1"/>
        </p:nvSpPr>
        <p:spPr>
          <a:xfrm>
            <a:off x="13993789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0774" name="Shape 1358"/>
          <p:cNvSpPr/>
          <p:nvPr userDrawn="1"/>
        </p:nvSpPr>
        <p:spPr>
          <a:xfrm>
            <a:off x="18026236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50775" name="Shape 1358"/>
          <p:cNvSpPr/>
          <p:nvPr userDrawn="1"/>
        </p:nvSpPr>
        <p:spPr>
          <a:xfrm>
            <a:off x="22265481" y="8207696"/>
            <a:ext cx="450504" cy="45050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7"/>
                                        <p:tgtEl>
                                          <p:spTgt spid="1050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9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11"/>
                                        <p:tgtEl>
                                          <p:spTgt spid="1050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3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15"/>
                                        <p:tgtEl>
                                          <p:spTgt spid="1050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19"/>
                                        <p:tgtEl>
                                          <p:spTgt spid="1050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1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23"/>
                                        <p:tgtEl>
                                          <p:spTgt spid="1050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25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300" id="27"/>
                                        <p:tgtEl>
                                          <p:spTgt spid="1050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8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2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1"/>
                                        <p:tgtEl>
                                          <p:spTgt spid="1050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0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50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4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3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07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3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50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0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0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4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507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4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1"/>
                                        <p:tgtEl>
                                          <p:spTgt spid="1050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7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5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7"/>
                                        <p:tgtEl>
                                          <p:spTgt spid="10507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8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5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0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50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0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6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07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6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50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0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50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7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07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7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50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8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507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9000"/>
                            </p:stCondLst>
                            <p:childTnLst>
                              <p:par>
                                <p:cTn fill="hold" grpId="0" id="8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91"/>
                                        <p:tgtEl>
                                          <p:spTgt spid="1050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95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7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07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0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101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7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07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0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7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07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0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113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7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07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0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119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7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07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0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125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0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0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0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751" grpId="0" animBg="1"/>
      <p:bldP spid="1050752" grpId="0" animBg="1"/>
      <p:bldP spid="1050753" grpId="0" animBg="1"/>
      <p:bldP spid="1050754" grpId="0" animBg="1"/>
      <p:bldP spid="1050755" grpId="0" animBg="1"/>
      <p:bldP spid="1050756" grpId="0" animBg="1"/>
      <p:bldP spid="105075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5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5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5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5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60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6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6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6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62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6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64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6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66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6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076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76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6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07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69" grpId="0" animBg="1"/>
      <p:bldP spid="1050770" grpId="0" animBg="1" advAuto="0"/>
      <p:bldP spid="1050771" grpId="0" animBg="1" advAuto="0"/>
      <p:bldP spid="1050772" grpId="0" animBg="1" advAuto="0"/>
      <p:bldP spid="1050773" grpId="0" animBg="1" advAuto="0"/>
      <p:bldP spid="1050774" grpId="0" animBg="1" advAuto="0"/>
      <p:bldP spid="1050775" grpId="0" animBg="1" advAuto="0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1">
    <p:spTree>
      <p:nvGrpSpPr>
        <p:cNvPr id="29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344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1531574" y="3185592"/>
            <a:ext cx="6701574" cy="948426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34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Tiles </a:t>
            </a:r>
            <a:r>
              <a:rPr dirty="0" lang="es-ES_tradnl" err="1" smtClean="0"/>
              <a:t>titles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cxnSp>
        <p:nvCxnSpPr>
          <p:cNvPr id="3145816" name="Straight Connector 3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346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47" name="Rounded Rectangle 35"/>
          <p:cNvSpPr/>
          <p:nvPr userDrawn="1"/>
        </p:nvSpPr>
        <p:spPr>
          <a:xfrm>
            <a:off x="8593188" y="3185592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48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0333569" y="395583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49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9106800" y="500658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350" name="Rounded Rectangle 38"/>
          <p:cNvSpPr/>
          <p:nvPr userDrawn="1"/>
        </p:nvSpPr>
        <p:spPr>
          <a:xfrm>
            <a:off x="13777766" y="3185592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51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7594189" y="38620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52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14363383" y="4839923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53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14363383" y="5422040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354" name="Rounded Rectangle 62"/>
          <p:cNvSpPr/>
          <p:nvPr userDrawn="1"/>
        </p:nvSpPr>
        <p:spPr>
          <a:xfrm>
            <a:off x="8608839" y="8082136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55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12425263" y="875859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56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9194457" y="9736467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357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9194457" y="10318584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358" name="Rounded Rectangle 80"/>
          <p:cNvSpPr/>
          <p:nvPr userDrawn="1"/>
        </p:nvSpPr>
        <p:spPr>
          <a:xfrm>
            <a:off x="18051163" y="8099400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359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9791545" y="8869642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360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18564775" y="9920388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1051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1051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"/>
                                        <p:tgtEl>
                                          <p:spTgt spid="105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2"/>
                                        <p:tgtEl>
                                          <p:spTgt spid="1051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"/>
                                        <p:tgtEl>
                                          <p:spTgt spid="1051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"/>
                                        <p:tgtEl>
                                          <p:spTgt spid="1051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5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8"/>
                                        <p:tgtEl>
                                          <p:spTgt spid="3145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513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3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5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513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1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51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51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7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5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5"/>
                                        <p:tgtEl>
                                          <p:spTgt spid="105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5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58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0"/>
                                        <p:tgtEl>
                                          <p:spTgt spid="1051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5"/>
                                        <p:tgtEl>
                                          <p:spTgt spid="105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6"/>
                                        <p:tgtEl>
                                          <p:spTgt spid="105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7"/>
                                        <p:tgtEl>
                                          <p:spTgt spid="1051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7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51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2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1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1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51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8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5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9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344" grpId="0"/>
      <p:bldP spid="105134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34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3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3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4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7" grpId="0" animBg="1"/>
      <p:bldP spid="105134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4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4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50" grpId="0" animBg="1"/>
      <p:bldP spid="1051351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51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5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5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5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5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5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54" grpId="0" animBg="1"/>
      <p:bldP spid="105135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5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5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5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5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35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35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35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5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358" grpId="0" animBg="1"/>
      <p:bldP spid="105135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5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35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35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360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3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36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2">
    <p:spTree>
      <p:nvGrpSpPr>
        <p:cNvPr id="1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1531574" y="3185592"/>
            <a:ext cx="16206630" cy="9484268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58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Tiles </a:t>
            </a:r>
            <a:r>
              <a:rPr dirty="0" lang="es-ES_tradnl" err="1" smtClean="0"/>
              <a:t>titles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cxnSp>
        <p:nvCxnSpPr>
          <p:cNvPr id="3145729" name="Straight Connector 3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58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589" name="Rounded Rectangle 80"/>
          <p:cNvSpPr/>
          <p:nvPr userDrawn="1"/>
        </p:nvSpPr>
        <p:spPr>
          <a:xfrm>
            <a:off x="18051163" y="3185592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590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9791545" y="395583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591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18564775" y="500658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48592" name="Rounded Rectangle 19"/>
          <p:cNvSpPr/>
          <p:nvPr userDrawn="1"/>
        </p:nvSpPr>
        <p:spPr>
          <a:xfrm>
            <a:off x="18051163" y="808213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593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19791545" y="885237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594" name="Text Placeholder 2"/>
          <p:cNvSpPr>
            <a:spLocks noGrp="1"/>
          </p:cNvSpPr>
          <p:nvPr>
            <p:ph type="body" sz="quarter" idx="67" hasCustomPrompt="1"/>
          </p:nvPr>
        </p:nvSpPr>
        <p:spPr>
          <a:xfrm>
            <a:off x="18564775" y="990312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10485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10485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"/>
                                        <p:tgtEl>
                                          <p:spTgt spid="1048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2"/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"/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"/>
                                        <p:tgtEl>
                                          <p:spTgt spid="1048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5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8"/>
                                        <p:tgtEl>
                                          <p:spTgt spid="3145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8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48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485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85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48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48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8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8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48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485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48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7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8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53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8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86" grpId="0"/>
      <p:bldP spid="104858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58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58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58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8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58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58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58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89" grpId="0" animBg="1"/>
      <p:bldP spid="104859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59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59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59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9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5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592" grpId="0" animBg="1"/>
      <p:bldP spid="104859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59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59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59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594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5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59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 list clear">
    <p:spTree>
      <p:nvGrpSpPr>
        <p:cNvPr id="30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83" name="Rectangle 54"/>
          <p:cNvSpPr/>
          <p:nvPr userDrawn="1"/>
        </p:nvSpPr>
        <p:spPr>
          <a:xfrm>
            <a:off x="0" y="4049688"/>
            <a:ext cx="24387175" cy="6480720"/>
          </a:xfrm>
          <a:prstGeom prst="rect"/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5148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Client</a:t>
            </a:r>
            <a:r>
              <a:rPr dirty="0" lang="es-ES_tradnl" smtClean="0"/>
              <a:t> </a:t>
            </a:r>
            <a:r>
              <a:rPr dirty="0" lang="es-ES_tradnl" err="1" smtClean="0"/>
              <a:t>list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clear</a:t>
            </a:r>
            <a:endParaRPr dirty="0" lang="es-ES_tradnl" smtClean="0"/>
          </a:p>
        </p:txBody>
      </p:sp>
      <p:cxnSp>
        <p:nvCxnSpPr>
          <p:cNvPr id="314582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8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86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1869296" y="5273824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87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7233757" y="5273824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88" name="Picture Placeholder 3"/>
          <p:cNvSpPr>
            <a:spLocks noGrp="1"/>
          </p:cNvSpPr>
          <p:nvPr>
            <p:ph type="pic" sz="quarter" idx="60"/>
          </p:nvPr>
        </p:nvSpPr>
        <p:spPr>
          <a:xfrm>
            <a:off x="12603317" y="5273824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89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17964146" y="5273824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90" name="Picture Placeholder 3"/>
          <p:cNvSpPr>
            <a:spLocks noGrp="1"/>
          </p:cNvSpPr>
          <p:nvPr>
            <p:ph type="pic" sz="quarter" idx="66"/>
          </p:nvPr>
        </p:nvSpPr>
        <p:spPr>
          <a:xfrm>
            <a:off x="1869296" y="7650088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91" name="Picture Placeholder 3"/>
          <p:cNvSpPr>
            <a:spLocks noGrp="1"/>
          </p:cNvSpPr>
          <p:nvPr>
            <p:ph type="pic" sz="quarter" idx="68"/>
          </p:nvPr>
        </p:nvSpPr>
        <p:spPr>
          <a:xfrm>
            <a:off x="7233757" y="7650088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92" name="Picture Placeholder 3"/>
          <p:cNvSpPr>
            <a:spLocks noGrp="1"/>
          </p:cNvSpPr>
          <p:nvPr>
            <p:ph type="pic" sz="quarter" idx="70"/>
          </p:nvPr>
        </p:nvSpPr>
        <p:spPr>
          <a:xfrm>
            <a:off x="12603317" y="7650088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93" name="Picture Placeholder 3"/>
          <p:cNvSpPr>
            <a:spLocks noGrp="1"/>
          </p:cNvSpPr>
          <p:nvPr>
            <p:ph type="pic" sz="quarter" idx="72"/>
          </p:nvPr>
        </p:nvSpPr>
        <p:spPr>
          <a:xfrm>
            <a:off x="17964146" y="7650088"/>
            <a:ext cx="4598594" cy="1703338"/>
          </a:xfrm>
          <a:prstGeom prst="rect"/>
        </p:spPr>
        <p:txBody>
          <a:bodyPr anchor="ctr" bIns="45712" lIns="91425" rIns="91425" tIns="45712" vert="horz"/>
          <a:lstStyle>
            <a:lvl1pPr algn="ctr" indent="0" marL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4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1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1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1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4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14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1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4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4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1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4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14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1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4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4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1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4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4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1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4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4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4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4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4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4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83" grpId="0" animBg="1"/>
      <p:bldP spid="105148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48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4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8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8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8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8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86" grpId="0"/>
      <p:bldP spid="1051487" grpId="0"/>
      <p:bldP spid="1051488" grpId="0"/>
      <p:bldP spid="1051489" grpId="0"/>
      <p:bldP spid="1051490" grpId="0"/>
      <p:bldP spid="1051491" grpId="0"/>
      <p:bldP spid="1051492" grpId="0"/>
      <p:bldP spid="1051493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3">
    <p:spTree>
      <p:nvGrpSpPr>
        <p:cNvPr id="30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22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1531574" y="3185592"/>
            <a:ext cx="6701574" cy="45877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52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Tiles </a:t>
            </a:r>
            <a:r>
              <a:rPr dirty="0" lang="es-ES_tradnl" err="1" smtClean="0"/>
              <a:t>titles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3</a:t>
            </a:r>
            <a:endParaRPr dirty="0" lang="es-ES_tradnl" smtClean="0"/>
          </a:p>
        </p:txBody>
      </p:sp>
      <p:cxnSp>
        <p:nvCxnSpPr>
          <p:cNvPr id="3145830" name="Straight Connector 3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52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25" name="Rounded Rectangle 35"/>
          <p:cNvSpPr/>
          <p:nvPr userDrawn="1"/>
        </p:nvSpPr>
        <p:spPr>
          <a:xfrm>
            <a:off x="8593188" y="3185592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26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0333569" y="395583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27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9106800" y="500658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28" name="Rounded Rectangle 38"/>
          <p:cNvSpPr/>
          <p:nvPr userDrawn="1"/>
        </p:nvSpPr>
        <p:spPr>
          <a:xfrm>
            <a:off x="13777766" y="3185592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29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7594189" y="38620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30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14363383" y="4839923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31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14363383" y="5422040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532" name="Rounded Rectangle 62"/>
          <p:cNvSpPr/>
          <p:nvPr userDrawn="1"/>
        </p:nvSpPr>
        <p:spPr>
          <a:xfrm>
            <a:off x="1531574" y="8082136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33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5347997" y="875859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34" name="Text Placeholder 7"/>
          <p:cNvSpPr>
            <a:spLocks noGrp="1"/>
          </p:cNvSpPr>
          <p:nvPr>
            <p:ph type="body" sz="quarter" idx="63" hasCustomPrompt="1"/>
          </p:nvPr>
        </p:nvSpPr>
        <p:spPr>
          <a:xfrm>
            <a:off x="2117194" y="9736467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35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2117194" y="10318584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1536" name="Rounded Rectangle 80"/>
          <p:cNvSpPr/>
          <p:nvPr userDrawn="1"/>
        </p:nvSpPr>
        <p:spPr>
          <a:xfrm>
            <a:off x="11031906" y="8099400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37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2772287" y="8869642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38" name="Text Placeholder 2"/>
          <p:cNvSpPr>
            <a:spLocks noGrp="1"/>
          </p:cNvSpPr>
          <p:nvPr>
            <p:ph type="body" sz="quarter" idx="65" hasCustomPrompt="1"/>
          </p:nvPr>
        </p:nvSpPr>
        <p:spPr>
          <a:xfrm>
            <a:off x="11545518" y="9920388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51539" name="Rounded Rectangle 19"/>
          <p:cNvSpPr/>
          <p:nvPr userDrawn="1"/>
        </p:nvSpPr>
        <p:spPr>
          <a:xfrm>
            <a:off x="16226035" y="8099400"/>
            <a:ext cx="6674426" cy="458772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40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18962341" y="8686582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4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16658083" y="9664459"/>
            <a:ext cx="60391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42" name="Text Placeholder 2"/>
          <p:cNvSpPr>
            <a:spLocks noGrp="1"/>
          </p:cNvSpPr>
          <p:nvPr>
            <p:ph type="body" sz="quarter" idx="68" hasCustomPrompt="1"/>
          </p:nvPr>
        </p:nvSpPr>
        <p:spPr>
          <a:xfrm>
            <a:off x="16658083" y="10246576"/>
            <a:ext cx="60391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10515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10515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"/>
                                        <p:tgtEl>
                                          <p:spTgt spid="105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2"/>
                                        <p:tgtEl>
                                          <p:spTgt spid="105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"/>
                                        <p:tgtEl>
                                          <p:spTgt spid="105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"/>
                                        <p:tgtEl>
                                          <p:spTgt spid="105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5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8"/>
                                        <p:tgtEl>
                                          <p:spTgt spid="3145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5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5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5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515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15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5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51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1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51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515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515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5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7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51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51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5"/>
                                        <p:tgtEl>
                                          <p:spTgt spid="1051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515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58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1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0"/>
                                        <p:tgtEl>
                                          <p:spTgt spid="1051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5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3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5"/>
                                        <p:tgtEl>
                                          <p:spTgt spid="105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6"/>
                                        <p:tgtEl>
                                          <p:spTgt spid="105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7"/>
                                        <p:tgtEl>
                                          <p:spTgt spid="10515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7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1"/>
                                        <p:tgtEl>
                                          <p:spTgt spid="1051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2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515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15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7"/>
                                        <p:tgtEl>
                                          <p:spTgt spid="105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8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8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2"/>
                                        <p:tgtEl>
                                          <p:spTgt spid="1051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1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4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95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5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5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5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105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7"/>
                                        <p:tgtEl>
                                          <p:spTgt spid="105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515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2"/>
                                        <p:tgtEl>
                                          <p:spTgt spid="105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13"/>
                                        <p:tgtEl>
                                          <p:spTgt spid="105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4"/>
                                        <p:tgtEl>
                                          <p:spTgt spid="105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16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18"/>
                                        <p:tgtEl>
                                          <p:spTgt spid="10515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522" grpId="0"/>
      <p:bldP spid="105152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2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2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2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25" grpId="0" animBg="1"/>
      <p:bldP spid="105152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2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5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5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27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28" grpId="0" animBg="1"/>
      <p:bldP spid="1051529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29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5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5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3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3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3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3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31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32" grpId="0" animBg="1"/>
      <p:bldP spid="1051533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33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5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5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3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3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35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36" grpId="0" animBg="1"/>
      <p:bldP spid="1051537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37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5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5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3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39" grpId="0" animBg="1"/>
      <p:bldP spid="1051540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40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515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5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4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4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42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515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4">
    <p:spTree>
      <p:nvGrpSpPr>
        <p:cNvPr id="1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Picture Placeholder 2"/>
          <p:cNvSpPr>
            <a:spLocks noGrp="1"/>
          </p:cNvSpPr>
          <p:nvPr>
            <p:ph type="pic" sz="quarter" idx="57"/>
          </p:nvPr>
        </p:nvSpPr>
        <p:spPr>
          <a:xfrm>
            <a:off x="1531574" y="3185592"/>
            <a:ext cx="6701574" cy="45877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60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Tiles </a:t>
            </a:r>
            <a:r>
              <a:rPr dirty="0" lang="es-ES_tradnl" err="1" smtClean="0"/>
              <a:t>titles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4</a:t>
            </a:r>
            <a:endParaRPr dirty="0" lang="es-ES_tradnl" smtClean="0"/>
          </a:p>
        </p:txBody>
      </p:sp>
      <p:cxnSp>
        <p:nvCxnSpPr>
          <p:cNvPr id="3145730" name="Straight Connector 3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0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04" name="Rounded Rectangle 35"/>
          <p:cNvSpPr/>
          <p:nvPr userDrawn="1"/>
        </p:nvSpPr>
        <p:spPr>
          <a:xfrm>
            <a:off x="8593188" y="3185592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05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10333569" y="3955834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06" name="Text Placeholder 2"/>
          <p:cNvSpPr>
            <a:spLocks noGrp="1"/>
          </p:cNvSpPr>
          <p:nvPr>
            <p:ph type="body" sz="quarter" idx="42" hasCustomPrompt="1"/>
          </p:nvPr>
        </p:nvSpPr>
        <p:spPr>
          <a:xfrm>
            <a:off x="9106800" y="5006580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48607" name="Rounded Rectangle 38"/>
          <p:cNvSpPr/>
          <p:nvPr userDrawn="1"/>
        </p:nvSpPr>
        <p:spPr>
          <a:xfrm>
            <a:off x="13777766" y="3185592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08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7594189" y="38620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09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14363383" y="4839923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10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14363383" y="5422040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48611" name="Rounded Rectangle 25"/>
          <p:cNvSpPr/>
          <p:nvPr userDrawn="1"/>
        </p:nvSpPr>
        <p:spPr>
          <a:xfrm>
            <a:off x="1519435" y="808213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12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3259816" y="885237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13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2033047" y="990312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48614" name="Picture Placeholder 2"/>
          <p:cNvSpPr>
            <a:spLocks noGrp="1"/>
          </p:cNvSpPr>
          <p:nvPr>
            <p:ph type="pic" sz="quarter" idx="63"/>
          </p:nvPr>
        </p:nvSpPr>
        <p:spPr>
          <a:xfrm>
            <a:off x="6769051" y="8082136"/>
            <a:ext cx="6701574" cy="45877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615" name="Rounded Rectangle 29"/>
          <p:cNvSpPr/>
          <p:nvPr userDrawn="1"/>
        </p:nvSpPr>
        <p:spPr>
          <a:xfrm>
            <a:off x="13777766" y="8082136"/>
            <a:ext cx="9122700" cy="458772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16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7594189" y="8758590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1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4363383" y="9736467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18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14363383" y="10318584"/>
            <a:ext cx="7839317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1048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"/>
                                        <p:tgtEl>
                                          <p:spTgt spid="1048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12"/>
                                        <p:tgtEl>
                                          <p:spTgt spid="1048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13"/>
                                        <p:tgtEl>
                                          <p:spTgt spid="1048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"/>
                                        <p:tgtEl>
                                          <p:spTgt spid="1048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>
                            <p:stCondLst>
                              <p:cond delay="500"/>
                            </p:stCondLst>
                            <p:childTnLst>
                              <p:par>
                                <p:cTn fill="hold" id="1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8"/>
                                        <p:tgtEl>
                                          <p:spTgt spid="3145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21"/>
                                        <p:tgtEl>
                                          <p:spTgt spid="1048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048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048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4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2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7"/>
                                        <p:tgtEl>
                                          <p:spTgt spid="10486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86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9"/>
                                        <p:tgtEl>
                                          <p:spTgt spid="1048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1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3"/>
                                        <p:tgtEl>
                                          <p:spTgt spid="1048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8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86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3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486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48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48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48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47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8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55"/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6"/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58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48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6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8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68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0"/>
                                        <p:tgtEl>
                                          <p:spTgt spid="1048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8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8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74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6"/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7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78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80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1"/>
                                        <p:tgtEl>
                                          <p:spTgt spid="10486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82"/>
                                        <p:tgtEl>
                                          <p:spTgt spid="1048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3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8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48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8"/>
                                        <p:tgtEl>
                                          <p:spTgt spid="1048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9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92"/>
                                        <p:tgtEl>
                                          <p:spTgt spid="1048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48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48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9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97"/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98"/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9"/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0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101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1" grpId="0"/>
      <p:bldP spid="104860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60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60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60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0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0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0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0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04" grpId="0" animBg="1"/>
      <p:bldP spid="1048605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05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0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0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06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07" grpId="0" animBg="1"/>
      <p:bldP spid="104860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0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0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0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0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0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10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11" grpId="0" animBg="1"/>
      <p:bldP spid="104861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1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13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14" grpId="0"/>
      <p:bldP spid="1048615" grpId="0" animBg="1"/>
      <p:bldP spid="1048616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16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1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1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1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1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18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s titles with image 5">
    <p:spTree>
      <p:nvGrpSpPr>
        <p:cNvPr id="1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Tiles </a:t>
            </a:r>
            <a:r>
              <a:rPr dirty="0" lang="es-ES_tradnl" err="1" smtClean="0"/>
              <a:t>titles</a:t>
            </a:r>
            <a:r>
              <a:rPr dirty="0" lang="es-ES_tradnl" smtClean="0"/>
              <a:t>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r>
              <a:rPr dirty="0" lang="es-ES_tradnl" smtClean="0"/>
              <a:t> 5</a:t>
            </a:r>
            <a:endParaRPr dirty="0" lang="es-ES_tradnl" smtClean="0"/>
          </a:p>
        </p:txBody>
      </p:sp>
      <p:cxnSp>
        <p:nvCxnSpPr>
          <p:cNvPr id="3145731" name="Straight Connector 33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863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33" name="Rounded Rectangle 38"/>
          <p:cNvSpPr/>
          <p:nvPr userDrawn="1"/>
        </p:nvSpPr>
        <p:spPr>
          <a:xfrm>
            <a:off x="1531575" y="3185592"/>
            <a:ext cx="11939048" cy="45877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34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6833127" y="386204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35" name="Text Placeholder 7"/>
          <p:cNvSpPr>
            <a:spLocks noGrp="1"/>
          </p:cNvSpPr>
          <p:nvPr>
            <p:ph type="body" sz="quarter" idx="60" hasCustomPrompt="1"/>
          </p:nvPr>
        </p:nvSpPr>
        <p:spPr>
          <a:xfrm>
            <a:off x="2117193" y="4839923"/>
            <a:ext cx="10724468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36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2117193" y="5422040"/>
            <a:ext cx="10724468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8637" name="Rounded Rectangle 25"/>
          <p:cNvSpPr/>
          <p:nvPr userDrawn="1"/>
        </p:nvSpPr>
        <p:spPr>
          <a:xfrm>
            <a:off x="1519435" y="8082136"/>
            <a:ext cx="4877435" cy="458772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38" name="Text Placeholder 7"/>
          <p:cNvSpPr>
            <a:spLocks noGrp="1"/>
          </p:cNvSpPr>
          <p:nvPr>
            <p:ph type="body" sz="quarter" idx="61" hasCustomPrompt="1"/>
          </p:nvPr>
        </p:nvSpPr>
        <p:spPr>
          <a:xfrm>
            <a:off x="3259816" y="8852378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39" name="Text Placeholder 2"/>
          <p:cNvSpPr>
            <a:spLocks noGrp="1"/>
          </p:cNvSpPr>
          <p:nvPr>
            <p:ph type="body" sz="quarter" idx="62" hasCustomPrompt="1"/>
          </p:nvPr>
        </p:nvSpPr>
        <p:spPr>
          <a:xfrm>
            <a:off x="2033047" y="9903124"/>
            <a:ext cx="3822090" cy="173059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</a:t>
            </a:r>
            <a:r>
              <a:rPr dirty="0" lang="en-US" err="1" smtClean="0"/>
              <a:t>zacm</a:t>
            </a:r>
            <a:r>
              <a:rPr dirty="0" lang="en-US" smtClean="0"/>
              <a:t> ligula other. </a:t>
            </a:r>
            <a:endParaRPr dirty="0" lang="en-US"/>
          </a:p>
        </p:txBody>
      </p:sp>
      <p:sp>
        <p:nvSpPr>
          <p:cNvPr id="1048640" name="Picture Placeholder 2"/>
          <p:cNvSpPr>
            <a:spLocks noGrp="1"/>
          </p:cNvSpPr>
          <p:nvPr>
            <p:ph type="pic" sz="quarter" idx="63"/>
          </p:nvPr>
        </p:nvSpPr>
        <p:spPr>
          <a:xfrm>
            <a:off x="6769051" y="8082136"/>
            <a:ext cx="6701574" cy="45877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8641" name="Rounded Rectangle 29"/>
          <p:cNvSpPr/>
          <p:nvPr userDrawn="1"/>
        </p:nvSpPr>
        <p:spPr>
          <a:xfrm>
            <a:off x="13777766" y="3185592"/>
            <a:ext cx="9122700" cy="9484268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642" name="Text Placeholder 7"/>
          <p:cNvSpPr>
            <a:spLocks noGrp="1"/>
          </p:cNvSpPr>
          <p:nvPr>
            <p:ph type="body" sz="quarter" idx="64" hasCustomPrompt="1"/>
          </p:nvPr>
        </p:nvSpPr>
        <p:spPr>
          <a:xfrm>
            <a:off x="17594189" y="4481736"/>
            <a:ext cx="1326893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864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14363383" y="5459613"/>
            <a:ext cx="7839317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8644" name="Text Placeholder 2"/>
          <p:cNvSpPr>
            <a:spLocks noGrp="1"/>
          </p:cNvSpPr>
          <p:nvPr>
            <p:ph type="body" sz="quarter" idx="66" hasCustomPrompt="1"/>
          </p:nvPr>
        </p:nvSpPr>
        <p:spPr>
          <a:xfrm>
            <a:off x="14363383" y="6041729"/>
            <a:ext cx="7839317" cy="5324394"/>
          </a:xfrm>
          <a:prstGeom prst="rect"/>
        </p:spPr>
        <p:txBody>
          <a:bodyPr bIns="121879" lIns="243756" rIns="243756" tIns="121879" vert="horz"/>
          <a:lstStyle>
            <a:lvl1pPr algn="just" indent="0" marL="0">
              <a:lnSpc>
                <a:spcPct val="150000"/>
              </a:lnSpc>
              <a:buNone/>
              <a:defRPr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smtClean="0"/>
              <a:t>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8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8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8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8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8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8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8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8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8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28"/>
                                        <p:tgtEl>
                                          <p:spTgt spid="1048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8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0"/>
                                        <p:tgtEl>
                                          <p:spTgt spid="1048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3"/>
                                        <p:tgtEl>
                                          <p:spTgt spid="1048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4"/>
                                        <p:tgtEl>
                                          <p:spTgt spid="1048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48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7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39"/>
                                        <p:tgtEl>
                                          <p:spTgt spid="1048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0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3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4"/>
                                        <p:tgtEl>
                                          <p:spTgt spid="10486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5"/>
                                        <p:tgtEl>
                                          <p:spTgt spid="1048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6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7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48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50"/>
                                        <p:tgtEl>
                                          <p:spTgt spid="1048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486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2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3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486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7" nodePh="1" nodeType="afterEffect" presetClass="entr" presetID="53" presetSubtype="16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0"/>
                                        <p:tgtEl>
                                          <p:spTgt spid="10486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1"/>
                                        <p:tgtEl>
                                          <p:spTgt spid="1048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86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48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9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48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8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486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7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6"/>
                                        <p:tgtEl>
                                          <p:spTgt spid="104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7"/>
                                        <p:tgtEl>
                                          <p:spTgt spid="104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8"/>
                                        <p:tgtEl>
                                          <p:spTgt spid="1048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0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2"/>
                                        <p:tgtEl>
                                          <p:spTgt spid="1048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3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4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300" id="86"/>
                                        <p:tgtEl>
                                          <p:spTgt spid="10486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3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863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863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863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3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3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3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3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33" grpId="0" animBg="1"/>
      <p:bldP spid="1048634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34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3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3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3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3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36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37" grpId="0" animBg="1"/>
      <p:bldP spid="1048638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38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39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8640" grpId="0"/>
      <p:bldP spid="1048641" grpId="0" animBg="1"/>
      <p:bldP spid="1048642" grpId="0" build="p">
        <p:tmplLst>
          <p:tmpl lvl="1">
            <p:tnLst>
              <p:par>
                <p:cTn fill="hold" nodeType="afterEffect" presetClass="entr" presetID="42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42"/>
                        </p:tgtEl>
                      </p:cBhvr>
                    </p:animEffect>
                    <p:anim calcmode="lin" valueType="num">
                      <p:cBhvr>
                        <p:cTn dur="300" fill="hold"/>
                        <p:tgtEl>
                          <p:spTgt spid="10486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86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4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864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86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86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8644" grpId="0" build="p">
        <p:tmplLst>
          <p:tmpl lvl="1">
            <p:tnLst>
              <p:par>
                <p:cTn fill="hold" nodeType="afterEffect" presetClass="entr" presetID="10" presetSubtype="0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86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00"/>
                        <p:tgtEl>
                          <p:spTgt spid="10486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sung Mockup">
    <p:spTree>
      <p:nvGrpSpPr>
        <p:cNvPr id="2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93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Phone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79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3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pic>
        <p:nvPicPr>
          <p:cNvPr id="2097194" name="Picture 1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534087" y="2917602"/>
            <a:ext cx="7643277" cy="11285216"/>
          </a:xfrm>
          <a:prstGeom prst="rect"/>
        </p:spPr>
      </p:pic>
      <p:sp>
        <p:nvSpPr>
          <p:cNvPr id="105093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491243" y="5201816"/>
            <a:ext cx="3672409" cy="662473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0940" name="Rounded Rectangle 42"/>
          <p:cNvSpPr/>
          <p:nvPr userDrawn="1"/>
        </p:nvSpPr>
        <p:spPr>
          <a:xfrm flipV="1">
            <a:off x="11592789" y="476972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41" name="Rounded Rectangle 43"/>
          <p:cNvSpPr/>
          <p:nvPr userDrawn="1"/>
        </p:nvSpPr>
        <p:spPr>
          <a:xfrm flipV="1">
            <a:off x="11592789" y="699974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42" name="Rounded Rectangle 56"/>
          <p:cNvSpPr/>
          <p:nvPr userDrawn="1"/>
        </p:nvSpPr>
        <p:spPr>
          <a:xfrm flipV="1">
            <a:off x="11592789" y="930627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4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2337604" y="4625753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4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2337604" y="5355575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0945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2337604" y="6930009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46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2337604" y="7659831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  <p:sp>
        <p:nvSpPr>
          <p:cNvPr id="105094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2337604" y="9207711"/>
            <a:ext cx="1056285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48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2337604" y="9937531"/>
            <a:ext cx="10562858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id="20" nodeType="after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2"/>
                                        <p:tgtEl>
                                          <p:spTgt spid="2097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24"/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25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097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6" nodePh="1" nodeType="withEffect" presetClass="entr" presetID="37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8"/>
                                        <p:tgtEl>
                                          <p:spTgt spid="10509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9"/>
                                        <p:tgtEl>
                                          <p:spTgt spid="1050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30"/>
                                        <p:tgtEl>
                                          <p:spTgt spid="1050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31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50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9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6"/>
                                        <p:tgtEl>
                                          <p:spTgt spid="10509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7"/>
                                        <p:tgtEl>
                                          <p:spTgt spid="1050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8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9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2"/>
                                        <p:tgtEl>
                                          <p:spTgt spid="10509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3"/>
                                        <p:tgtEl>
                                          <p:spTgt spid="1050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9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09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0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0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09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0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09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0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09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0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09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0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0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09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3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3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3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3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3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3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39" grpId="0"/>
      <p:bldP spid="1050940" grpId="0" animBg="1"/>
      <p:bldP spid="1050941" grpId="0" animBg="1"/>
      <p:bldP spid="1050942" grpId="0" animBg="1"/>
      <p:bldP spid="10509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4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amsung Mockup">
    <p:spTree>
      <p:nvGrpSpPr>
        <p:cNvPr id="28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7" name="Picture 2" descr="iphon-6-black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8291760" y="3787389"/>
            <a:ext cx="3905575" cy="8357090"/>
          </a:xfrm>
          <a:prstGeom prst="rect"/>
          <a:effectLst>
            <a:reflection algn="bl" blurRad="6350" dir="5400000" endA="300" endPos="10000" rotWithShape="0" stA="52000" sy="-100000"/>
          </a:effectLst>
        </p:spPr>
      </p:pic>
      <p:pic>
        <p:nvPicPr>
          <p:cNvPr id="2097198" name="Picture 3" descr="iphone-6-white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2037840" y="3689649"/>
            <a:ext cx="3863578" cy="8357090"/>
          </a:xfrm>
          <a:prstGeom prst="rect"/>
          <a:effectLst>
            <a:reflection algn="bl" blurRad="6350" dir="5400000" endA="300" endPos="10000" rotWithShape="0" stA="52000" sy="-100000"/>
          </a:effectLst>
        </p:spPr>
      </p:pic>
      <p:sp>
        <p:nvSpPr>
          <p:cNvPr id="105122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Phone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81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22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22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072909" y="4731794"/>
            <a:ext cx="5563180" cy="6346280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-1" fmla="*/ 0 w 2969261"/>
              <a:gd name="connsiteY0-2" fmla="*/ 254000 h 6878736"/>
              <a:gd name="connsiteX1-3" fmla="*/ 2969261 w 2969261"/>
              <a:gd name="connsiteY1-4" fmla="*/ 0 h 6878736"/>
              <a:gd name="connsiteX2-5" fmla="*/ 2952328 w 2969261"/>
              <a:gd name="connsiteY2-6" fmla="*/ 6878736 h 6878736"/>
              <a:gd name="connsiteX3-7" fmla="*/ 0 w 2969261"/>
              <a:gd name="connsiteY3-8" fmla="*/ 6878736 h 6878736"/>
              <a:gd name="connsiteX4-9" fmla="*/ 0 w 2969261"/>
              <a:gd name="connsiteY4-10" fmla="*/ 254000 h 6878736"/>
              <a:gd name="connsiteX0-11" fmla="*/ 0 w 2986193"/>
              <a:gd name="connsiteY0-12" fmla="*/ 327810 h 6878736"/>
              <a:gd name="connsiteX1-13" fmla="*/ 2986193 w 2986193"/>
              <a:gd name="connsiteY1-14" fmla="*/ 0 h 6878736"/>
              <a:gd name="connsiteX2-15" fmla="*/ 2969260 w 2986193"/>
              <a:gd name="connsiteY2-16" fmla="*/ 6878736 h 6878736"/>
              <a:gd name="connsiteX3-17" fmla="*/ 16932 w 2986193"/>
              <a:gd name="connsiteY3-18" fmla="*/ 6878736 h 6878736"/>
              <a:gd name="connsiteX4-19" fmla="*/ 0 w 2986193"/>
              <a:gd name="connsiteY4-20" fmla="*/ 327810 h 6878736"/>
              <a:gd name="connsiteX0-21" fmla="*/ 0 w 2986193"/>
              <a:gd name="connsiteY0-22" fmla="*/ 327810 h 6878736"/>
              <a:gd name="connsiteX1-23" fmla="*/ 2986193 w 2986193"/>
              <a:gd name="connsiteY1-24" fmla="*/ 0 h 6878736"/>
              <a:gd name="connsiteX2-25" fmla="*/ 2952327 w 2986193"/>
              <a:gd name="connsiteY2-26" fmla="*/ 6841831 h 6878736"/>
              <a:gd name="connsiteX3-27" fmla="*/ 16932 w 2986193"/>
              <a:gd name="connsiteY3-28" fmla="*/ 6878736 h 6878736"/>
              <a:gd name="connsiteX4-29" fmla="*/ 0 w 2986193"/>
              <a:gd name="connsiteY4-30" fmla="*/ 327810 h 6878736"/>
              <a:gd name="connsiteX0-31" fmla="*/ 0 w 2986193"/>
              <a:gd name="connsiteY0-32" fmla="*/ 272453 h 6878736"/>
              <a:gd name="connsiteX1-33" fmla="*/ 2986193 w 2986193"/>
              <a:gd name="connsiteY1-34" fmla="*/ 0 h 6878736"/>
              <a:gd name="connsiteX2-35" fmla="*/ 2952327 w 2986193"/>
              <a:gd name="connsiteY2-36" fmla="*/ 6841831 h 6878736"/>
              <a:gd name="connsiteX3-37" fmla="*/ 16932 w 2986193"/>
              <a:gd name="connsiteY3-38" fmla="*/ 6878736 h 6878736"/>
              <a:gd name="connsiteX4-39" fmla="*/ 0 w 2986193"/>
              <a:gd name="connsiteY4-40" fmla="*/ 272453 h 6878736"/>
              <a:gd name="connsiteX0-41" fmla="*/ 0 w 2987823"/>
              <a:gd name="connsiteY0-42" fmla="*/ 272453 h 6897189"/>
              <a:gd name="connsiteX1-43" fmla="*/ 2986193 w 2987823"/>
              <a:gd name="connsiteY1-44" fmla="*/ 0 h 6897189"/>
              <a:gd name="connsiteX2-45" fmla="*/ 2986194 w 2987823"/>
              <a:gd name="connsiteY2-46" fmla="*/ 6897189 h 6897189"/>
              <a:gd name="connsiteX3-47" fmla="*/ 16932 w 2987823"/>
              <a:gd name="connsiteY3-48" fmla="*/ 6878736 h 6897189"/>
              <a:gd name="connsiteX4-49" fmla="*/ 0 w 2987823"/>
              <a:gd name="connsiteY4-50" fmla="*/ 272453 h 6897189"/>
              <a:gd name="connsiteX0-51" fmla="*/ 1 w 2987824"/>
              <a:gd name="connsiteY0-52" fmla="*/ 272453 h 6915641"/>
              <a:gd name="connsiteX1-53" fmla="*/ 2986194 w 2987824"/>
              <a:gd name="connsiteY1-54" fmla="*/ 0 h 6915641"/>
              <a:gd name="connsiteX2-55" fmla="*/ 2986195 w 2987824"/>
              <a:gd name="connsiteY2-56" fmla="*/ 6897189 h 6915641"/>
              <a:gd name="connsiteX3-57" fmla="*/ 0 w 2987824"/>
              <a:gd name="connsiteY3-58" fmla="*/ 6915641 h 6915641"/>
              <a:gd name="connsiteX4-59" fmla="*/ 1 w 2987824"/>
              <a:gd name="connsiteY4-60" fmla="*/ 272453 h 691564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987824" h="6915641">
                <a:moveTo>
                  <a:pt x="1" y="272453"/>
                </a:moveTo>
                <a:lnTo>
                  <a:pt x="2986194" y="0"/>
                </a:lnTo>
                <a:cubicBezTo>
                  <a:pt x="2980550" y="2292912"/>
                  <a:pt x="2991839" y="4604277"/>
                  <a:pt x="2986195" y="6897189"/>
                </a:cubicBezTo>
                <a:lnTo>
                  <a:pt x="0" y="6915641"/>
                </a:lnTo>
                <a:cubicBezTo>
                  <a:pt x="0" y="4701245"/>
                  <a:pt x="1" y="2486849"/>
                  <a:pt x="1" y="272453"/>
                </a:cubicBezTo>
                <a:close/>
              </a:path>
            </a:pathLst>
          </a:custGeom>
        </p:spPr>
        <p:txBody>
          <a:bodyPr anchor="ctr" bIns="121879" lIns="243756" rIns="243756" tIns="121879" vert="horz"/>
          <a:lstStyle>
            <a:lvl1pPr algn="ctr" indent="0" marL="0">
              <a:buNone/>
              <a:defRPr baseline="0"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WARNING: Drag the image here and </a:t>
            </a:r>
            <a:r>
              <a:rPr dirty="0" lang="en-US" err="1" smtClean="0"/>
              <a:t>ransform</a:t>
            </a:r>
            <a:r>
              <a:rPr dirty="0" lang="en-US" smtClean="0"/>
              <a:t> the placeholder to get perspective look</a:t>
            </a:r>
            <a:endParaRPr dirty="0" lang="en-US"/>
          </a:p>
        </p:txBody>
      </p:sp>
      <p:sp>
        <p:nvSpPr>
          <p:cNvPr id="1051225" name="Picture Placeholder 2"/>
          <p:cNvSpPr>
            <a:spLocks noGrp="1"/>
          </p:cNvSpPr>
          <p:nvPr>
            <p:ph type="pic" sz="quarter" idx="50" hasCustomPrompt="1"/>
          </p:nvPr>
        </p:nvSpPr>
        <p:spPr>
          <a:xfrm>
            <a:off x="12589083" y="4670003"/>
            <a:ext cx="5149121" cy="6367670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-1" fmla="*/ 0 w 2969261"/>
              <a:gd name="connsiteY0-2" fmla="*/ 254000 h 6878736"/>
              <a:gd name="connsiteX1-3" fmla="*/ 2969261 w 2969261"/>
              <a:gd name="connsiteY1-4" fmla="*/ 0 h 6878736"/>
              <a:gd name="connsiteX2-5" fmla="*/ 2952328 w 2969261"/>
              <a:gd name="connsiteY2-6" fmla="*/ 6878736 h 6878736"/>
              <a:gd name="connsiteX3-7" fmla="*/ 0 w 2969261"/>
              <a:gd name="connsiteY3-8" fmla="*/ 6878736 h 6878736"/>
              <a:gd name="connsiteX4-9" fmla="*/ 0 w 2969261"/>
              <a:gd name="connsiteY4-10" fmla="*/ 254000 h 6878736"/>
              <a:gd name="connsiteX0-11" fmla="*/ 0 w 2986193"/>
              <a:gd name="connsiteY0-12" fmla="*/ 327810 h 6878736"/>
              <a:gd name="connsiteX1-13" fmla="*/ 2986193 w 2986193"/>
              <a:gd name="connsiteY1-14" fmla="*/ 0 h 6878736"/>
              <a:gd name="connsiteX2-15" fmla="*/ 2969260 w 2986193"/>
              <a:gd name="connsiteY2-16" fmla="*/ 6878736 h 6878736"/>
              <a:gd name="connsiteX3-17" fmla="*/ 16932 w 2986193"/>
              <a:gd name="connsiteY3-18" fmla="*/ 6878736 h 6878736"/>
              <a:gd name="connsiteX4-19" fmla="*/ 0 w 2986193"/>
              <a:gd name="connsiteY4-20" fmla="*/ 327810 h 6878736"/>
              <a:gd name="connsiteX0-21" fmla="*/ 0 w 2986193"/>
              <a:gd name="connsiteY0-22" fmla="*/ 327810 h 6878736"/>
              <a:gd name="connsiteX1-23" fmla="*/ 2986193 w 2986193"/>
              <a:gd name="connsiteY1-24" fmla="*/ 0 h 6878736"/>
              <a:gd name="connsiteX2-25" fmla="*/ 2952327 w 2986193"/>
              <a:gd name="connsiteY2-26" fmla="*/ 6841831 h 6878736"/>
              <a:gd name="connsiteX3-27" fmla="*/ 16932 w 2986193"/>
              <a:gd name="connsiteY3-28" fmla="*/ 6878736 h 6878736"/>
              <a:gd name="connsiteX4-29" fmla="*/ 0 w 2986193"/>
              <a:gd name="connsiteY4-30" fmla="*/ 327810 h 6878736"/>
              <a:gd name="connsiteX0-31" fmla="*/ 33868 w 2969261"/>
              <a:gd name="connsiteY0-32" fmla="*/ 245219 h 6878736"/>
              <a:gd name="connsiteX1-33" fmla="*/ 2969261 w 2969261"/>
              <a:gd name="connsiteY1-34" fmla="*/ 0 h 6878736"/>
              <a:gd name="connsiteX2-35" fmla="*/ 2935395 w 2969261"/>
              <a:gd name="connsiteY2-36" fmla="*/ 6841831 h 6878736"/>
              <a:gd name="connsiteX3-37" fmla="*/ 0 w 2969261"/>
              <a:gd name="connsiteY3-38" fmla="*/ 6878736 h 6878736"/>
              <a:gd name="connsiteX4-39" fmla="*/ 33868 w 2969261"/>
              <a:gd name="connsiteY4-40" fmla="*/ 245219 h 6878736"/>
              <a:gd name="connsiteX0-41" fmla="*/ 33868 w 2995253"/>
              <a:gd name="connsiteY0-42" fmla="*/ 245219 h 6878736"/>
              <a:gd name="connsiteX1-43" fmla="*/ 2969261 w 2995253"/>
              <a:gd name="connsiteY1-44" fmla="*/ 0 h 6878736"/>
              <a:gd name="connsiteX2-45" fmla="*/ 2994661 w 2995253"/>
              <a:gd name="connsiteY2-46" fmla="*/ 6823477 h 6878736"/>
              <a:gd name="connsiteX3-47" fmla="*/ 0 w 2995253"/>
              <a:gd name="connsiteY3-48" fmla="*/ 6878736 h 6878736"/>
              <a:gd name="connsiteX4-49" fmla="*/ 33868 w 2995253"/>
              <a:gd name="connsiteY4-50" fmla="*/ 245219 h 6878736"/>
              <a:gd name="connsiteX0-51" fmla="*/ 1 w 2961386"/>
              <a:gd name="connsiteY0-52" fmla="*/ 245219 h 6878736"/>
              <a:gd name="connsiteX1-53" fmla="*/ 2935394 w 2961386"/>
              <a:gd name="connsiteY1-54" fmla="*/ 0 h 6878736"/>
              <a:gd name="connsiteX2-55" fmla="*/ 2960794 w 2961386"/>
              <a:gd name="connsiteY2-56" fmla="*/ 6823477 h 6878736"/>
              <a:gd name="connsiteX3-57" fmla="*/ 0 w 2961386"/>
              <a:gd name="connsiteY3-58" fmla="*/ 6878736 h 6878736"/>
              <a:gd name="connsiteX4-59" fmla="*/ 1 w 2961386"/>
              <a:gd name="connsiteY4-60" fmla="*/ 245219 h 6878736"/>
              <a:gd name="connsiteX0-61" fmla="*/ 8467 w 2969852"/>
              <a:gd name="connsiteY0-62" fmla="*/ 245219 h 6851206"/>
              <a:gd name="connsiteX1-63" fmla="*/ 2943860 w 2969852"/>
              <a:gd name="connsiteY1-64" fmla="*/ 0 h 6851206"/>
              <a:gd name="connsiteX2-65" fmla="*/ 2969260 w 2969852"/>
              <a:gd name="connsiteY2-66" fmla="*/ 6823477 h 6851206"/>
              <a:gd name="connsiteX3-67" fmla="*/ 0 w 2969852"/>
              <a:gd name="connsiteY3-68" fmla="*/ 6851206 h 6851206"/>
              <a:gd name="connsiteX4-69" fmla="*/ 8467 w 2969852"/>
              <a:gd name="connsiteY4-70" fmla="*/ 245219 h 6851206"/>
              <a:gd name="connsiteX0-71" fmla="*/ 0 w 2980381"/>
              <a:gd name="connsiteY0-72" fmla="*/ 0 h 6881291"/>
              <a:gd name="connsiteX1-73" fmla="*/ 2954389 w 2980381"/>
              <a:gd name="connsiteY1-74" fmla="*/ 30085 h 6881291"/>
              <a:gd name="connsiteX2-75" fmla="*/ 2979789 w 2980381"/>
              <a:gd name="connsiteY2-76" fmla="*/ 6853562 h 6881291"/>
              <a:gd name="connsiteX3-77" fmla="*/ 10529 w 2980381"/>
              <a:gd name="connsiteY3-78" fmla="*/ 6881291 h 6881291"/>
              <a:gd name="connsiteX4-79" fmla="*/ 0 w 2980381"/>
              <a:gd name="connsiteY4-80" fmla="*/ 0 h 6881291"/>
              <a:gd name="connsiteX0-81" fmla="*/ 0 w 2980915"/>
              <a:gd name="connsiteY0-82" fmla="*/ 0 h 6881291"/>
              <a:gd name="connsiteX1-83" fmla="*/ 2973385 w 2980915"/>
              <a:gd name="connsiteY1-84" fmla="*/ 284741 h 6881291"/>
              <a:gd name="connsiteX2-85" fmla="*/ 2979789 w 2980915"/>
              <a:gd name="connsiteY2-86" fmla="*/ 6853562 h 6881291"/>
              <a:gd name="connsiteX3-87" fmla="*/ 10529 w 2980915"/>
              <a:gd name="connsiteY3-88" fmla="*/ 6881291 h 6881291"/>
              <a:gd name="connsiteX4-89" fmla="*/ 0 w 2980915"/>
              <a:gd name="connsiteY4-90" fmla="*/ 0 h 6881291"/>
              <a:gd name="connsiteX0-91" fmla="*/ 0 w 2975078"/>
              <a:gd name="connsiteY0-92" fmla="*/ 0 h 6901740"/>
              <a:gd name="connsiteX1-93" fmla="*/ 2973385 w 2975078"/>
              <a:gd name="connsiteY1-94" fmla="*/ 284741 h 6901740"/>
              <a:gd name="connsiteX2-95" fmla="*/ 2973457 w 2975078"/>
              <a:gd name="connsiteY2-96" fmla="*/ 6901740 h 6901740"/>
              <a:gd name="connsiteX3-97" fmla="*/ 10529 w 2975078"/>
              <a:gd name="connsiteY3-98" fmla="*/ 6881291 h 6901740"/>
              <a:gd name="connsiteX4-99" fmla="*/ 0 w 2975078"/>
              <a:gd name="connsiteY4-100" fmla="*/ 0 h 6901740"/>
              <a:gd name="connsiteX0-101" fmla="*/ 0 w 2975078"/>
              <a:gd name="connsiteY0-102" fmla="*/ 0 h 6901740"/>
              <a:gd name="connsiteX1-103" fmla="*/ 2973385 w 2975078"/>
              <a:gd name="connsiteY1-104" fmla="*/ 284741 h 6901740"/>
              <a:gd name="connsiteX2-105" fmla="*/ 2973457 w 2975078"/>
              <a:gd name="connsiteY2-106" fmla="*/ 6901740 h 6901740"/>
              <a:gd name="connsiteX3-107" fmla="*/ 10529 w 2975078"/>
              <a:gd name="connsiteY3-108" fmla="*/ 6819348 h 6901740"/>
              <a:gd name="connsiteX4-109" fmla="*/ 0 w 2975078"/>
              <a:gd name="connsiteY4-110" fmla="*/ 0 h 6901740"/>
              <a:gd name="connsiteX0-111" fmla="*/ 0 w 2975078"/>
              <a:gd name="connsiteY0-112" fmla="*/ 0 h 6901740"/>
              <a:gd name="connsiteX1-113" fmla="*/ 2973385 w 2975078"/>
              <a:gd name="connsiteY1-114" fmla="*/ 284741 h 6901740"/>
              <a:gd name="connsiteX2-115" fmla="*/ 2973457 w 2975078"/>
              <a:gd name="connsiteY2-116" fmla="*/ 6901740 h 6901740"/>
              <a:gd name="connsiteX3-117" fmla="*/ 10529 w 2975078"/>
              <a:gd name="connsiteY3-118" fmla="*/ 6819348 h 6901740"/>
              <a:gd name="connsiteX4-119" fmla="*/ 0 w 2975078"/>
              <a:gd name="connsiteY4-120" fmla="*/ 0 h 69017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975078" h="6901740">
                <a:moveTo>
                  <a:pt x="0" y="0"/>
                </a:moveTo>
                <a:lnTo>
                  <a:pt x="2973385" y="284741"/>
                </a:lnTo>
                <a:cubicBezTo>
                  <a:pt x="2967741" y="2577653"/>
                  <a:pt x="2979101" y="4608828"/>
                  <a:pt x="2973457" y="6901740"/>
                </a:cubicBezTo>
                <a:lnTo>
                  <a:pt x="10529" y="6819348"/>
                </a:lnTo>
                <a:cubicBezTo>
                  <a:pt x="23193" y="4615059"/>
                  <a:pt x="0" y="2211172"/>
                  <a:pt x="0" y="0"/>
                </a:cubicBezTo>
                <a:close/>
              </a:path>
            </a:pathLst>
          </a:custGeom>
        </p:spPr>
        <p:txBody>
          <a:bodyPr anchor="ctr" bIns="121879" lIns="243756" rIns="243756" tIns="121879" vert="horz"/>
          <a:lstStyle>
            <a:lvl1pPr algn="ctr" indent="0" marL="0">
              <a:buNone/>
              <a:defRPr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WARNING: Drag the image here and </a:t>
            </a:r>
            <a:r>
              <a:rPr dirty="0" lang="en-US" err="1" smtClean="0"/>
              <a:t>ransform</a:t>
            </a:r>
            <a:r>
              <a:rPr dirty="0" lang="en-US" smtClean="0"/>
              <a:t> the placeholder to get perspective look</a:t>
            </a:r>
            <a:endParaRPr dirty="0" lang="en-US"/>
          </a:p>
        </p:txBody>
      </p:sp>
      <p:sp>
        <p:nvSpPr>
          <p:cNvPr id="1051226" name="Rounded Rectangle 48"/>
          <p:cNvSpPr/>
          <p:nvPr userDrawn="1"/>
        </p:nvSpPr>
        <p:spPr>
          <a:xfrm flipV="1">
            <a:off x="6864995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2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2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29" name="Rounded Rectangle 51"/>
          <p:cNvSpPr/>
          <p:nvPr userDrawn="1"/>
        </p:nvSpPr>
        <p:spPr>
          <a:xfrm flipV="1">
            <a:off x="6864995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3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531573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3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531573" y="65797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32" name="Rounded Rectangle 54"/>
          <p:cNvSpPr/>
          <p:nvPr userDrawn="1"/>
        </p:nvSpPr>
        <p:spPr>
          <a:xfrm flipV="1">
            <a:off x="6864995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33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531573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34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8574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35" name="Rounded Rectangle 64"/>
          <p:cNvSpPr/>
          <p:nvPr userDrawn="1"/>
        </p:nvSpPr>
        <p:spPr>
          <a:xfrm flipV="1">
            <a:off x="6864995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3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3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38" name="Rounded Rectangle 67"/>
          <p:cNvSpPr/>
          <p:nvPr userDrawn="1"/>
        </p:nvSpPr>
        <p:spPr>
          <a:xfrm flipV="1">
            <a:off x="17087798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39" name="Rounded Rectangle 68"/>
          <p:cNvSpPr/>
          <p:nvPr userDrawn="1"/>
        </p:nvSpPr>
        <p:spPr>
          <a:xfrm flipV="1">
            <a:off x="17087798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40" name="Rounded Rectangle 69"/>
          <p:cNvSpPr/>
          <p:nvPr userDrawn="1"/>
        </p:nvSpPr>
        <p:spPr>
          <a:xfrm flipV="1">
            <a:off x="17087798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41" name="Rounded Rectangle 70"/>
          <p:cNvSpPr/>
          <p:nvPr userDrawn="1"/>
        </p:nvSpPr>
        <p:spPr>
          <a:xfrm flipV="1">
            <a:off x="17087798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24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7860461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4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7860461" y="4275455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4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7860461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4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7860461" y="65797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46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7860461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47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7860461" y="88574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248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860461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249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860461" y="11044207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id="20" nodeType="after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2"/>
                                        <p:tgtEl>
                                          <p:spTgt spid="20971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24"/>
                                        <p:tgtEl>
                                          <p:spTgt spid="2097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25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097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26" nodeType="with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8"/>
                                        <p:tgtEl>
                                          <p:spTgt spid="20971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9"/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30"/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31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097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34"/>
                                        <p:tgtEl>
                                          <p:spTgt spid="1051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35"/>
                                        <p:tgtEl>
                                          <p:spTgt spid="1051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36"/>
                                        <p:tgtEl>
                                          <p:spTgt spid="1051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37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51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8" nodeType="with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40"/>
                                        <p:tgtEl>
                                          <p:spTgt spid="1051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41"/>
                                        <p:tgtEl>
                                          <p:spTgt spid="1051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42"/>
                                        <p:tgtEl>
                                          <p:spTgt spid="1051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43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51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4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1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8"/>
                                        <p:tgtEl>
                                          <p:spTgt spid="1051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9"/>
                                        <p:tgtEl>
                                          <p:spTgt spid="105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1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5"/>
                                        <p:tgtEl>
                                          <p:spTgt spid="1051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1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51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1"/>
                                        <p:tgtEl>
                                          <p:spTgt spid="1051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1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51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7"/>
                                        <p:tgtEl>
                                          <p:spTgt spid="1051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5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3"/>
                                        <p:tgtEl>
                                          <p:spTgt spid="1051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51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9"/>
                                        <p:tgtEl>
                                          <p:spTgt spid="1051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51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5"/>
                                        <p:tgtEl>
                                          <p:spTgt spid="105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5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51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1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51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1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5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1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51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0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5"/>
                                        <p:tgtEl>
                                          <p:spTgt spid="1051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6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1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1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1"/>
                                        <p:tgtEl>
                                          <p:spTgt spid="105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2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2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1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1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7"/>
                                        <p:tgtEl>
                                          <p:spTgt spid="105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8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2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1"/>
                                        <p:tgtEl>
                                          <p:spTgt spid="1051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2"/>
                                        <p:tgtEl>
                                          <p:spTgt spid="1051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3"/>
                                        <p:tgtEl>
                                          <p:spTgt spid="105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4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3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1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8"/>
                                        <p:tgtEl>
                                          <p:spTgt spid="1051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9"/>
                                        <p:tgtEl>
                                          <p:spTgt spid="105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0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4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4"/>
                                        <p:tgtEl>
                                          <p:spTgt spid="1051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5"/>
                                        <p:tgtEl>
                                          <p:spTgt spid="1051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6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4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1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0"/>
                                        <p:tgtEl>
                                          <p:spTgt spid="1051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1"/>
                                        <p:tgtEl>
                                          <p:spTgt spid="1051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2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5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1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6"/>
                                        <p:tgtEl>
                                          <p:spTgt spid="1051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7"/>
                                        <p:tgtEl>
                                          <p:spTgt spid="1051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8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5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1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2"/>
                                        <p:tgtEl>
                                          <p:spTgt spid="1051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3"/>
                                        <p:tgtEl>
                                          <p:spTgt spid="1051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4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6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51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8"/>
                                        <p:tgtEl>
                                          <p:spTgt spid="1051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9"/>
                                        <p:tgtEl>
                                          <p:spTgt spid="1051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0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7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3"/>
                                        <p:tgtEl>
                                          <p:spTgt spid="1051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4"/>
                                        <p:tgtEl>
                                          <p:spTgt spid="1051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5"/>
                                        <p:tgtEl>
                                          <p:spTgt spid="10512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6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7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9"/>
                                        <p:tgtEl>
                                          <p:spTgt spid="1051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0"/>
                                        <p:tgtEl>
                                          <p:spTgt spid="1051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1"/>
                                        <p:tgtEl>
                                          <p:spTgt spid="10512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2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8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85"/>
                                        <p:tgtEl>
                                          <p:spTgt spid="1051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86"/>
                                        <p:tgtEl>
                                          <p:spTgt spid="1051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87"/>
                                        <p:tgtEl>
                                          <p:spTgt spid="1051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22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2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2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2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2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2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2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2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224" grpId="0"/>
      <p:bldP spid="1051225" grpId="0"/>
      <p:bldP spid="1051226" grpId="0" animBg="1"/>
      <p:bldP spid="10512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29" grpId="0" animBg="1"/>
      <p:bldP spid="10512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2" grpId="0" animBg="1"/>
      <p:bldP spid="10512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5" grpId="0" animBg="1"/>
      <p:bldP spid="105123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38" grpId="0" animBg="1"/>
      <p:bldP spid="1051239" grpId="0" animBg="1"/>
      <p:bldP spid="1051240" grpId="0" animBg="1"/>
      <p:bldP spid="1051241" grpId="0" animBg="1"/>
      <p:bldP spid="105124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2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2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2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2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2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 Mockup">
    <p:spTree>
      <p:nvGrpSpPr>
        <p:cNvPr id="2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72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iPad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77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72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726" name="Rounded Rectangle 48"/>
          <p:cNvSpPr/>
          <p:nvPr userDrawn="1"/>
        </p:nvSpPr>
        <p:spPr>
          <a:xfrm flipV="1">
            <a:off x="6864995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27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28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29" name="Rounded Rectangle 51"/>
          <p:cNvSpPr/>
          <p:nvPr userDrawn="1"/>
        </p:nvSpPr>
        <p:spPr>
          <a:xfrm flipV="1">
            <a:off x="6864995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3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531573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3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531573" y="65797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32" name="Rounded Rectangle 54"/>
          <p:cNvSpPr/>
          <p:nvPr userDrawn="1"/>
        </p:nvSpPr>
        <p:spPr>
          <a:xfrm flipV="1">
            <a:off x="6864995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33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531573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34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8574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35" name="Rounded Rectangle 64"/>
          <p:cNvSpPr/>
          <p:nvPr userDrawn="1"/>
        </p:nvSpPr>
        <p:spPr>
          <a:xfrm flipV="1">
            <a:off x="6864995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36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37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38" name="Rounded Rectangle 67"/>
          <p:cNvSpPr/>
          <p:nvPr userDrawn="1"/>
        </p:nvSpPr>
        <p:spPr>
          <a:xfrm flipV="1">
            <a:off x="17087798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39" name="Rounded Rectangle 68"/>
          <p:cNvSpPr/>
          <p:nvPr userDrawn="1"/>
        </p:nvSpPr>
        <p:spPr>
          <a:xfrm flipV="1">
            <a:off x="17087798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40" name="Rounded Rectangle 69"/>
          <p:cNvSpPr/>
          <p:nvPr userDrawn="1"/>
        </p:nvSpPr>
        <p:spPr>
          <a:xfrm flipV="1">
            <a:off x="17087798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41" name="Rounded Rectangle 70"/>
          <p:cNvSpPr/>
          <p:nvPr userDrawn="1"/>
        </p:nvSpPr>
        <p:spPr>
          <a:xfrm flipV="1">
            <a:off x="17087798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74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7860461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4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7860461" y="4275455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4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7860461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45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7860461" y="65797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46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7860461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47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7860461" y="88574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748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860461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749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860461" y="11044207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pic>
        <p:nvPicPr>
          <p:cNvPr id="2097193" name="Picture 1" descr="ipad2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40846" y="3096344"/>
            <a:ext cx="9893299" cy="13716000"/>
          </a:xfrm>
          <a:prstGeom prst="rect"/>
        </p:spPr>
      </p:pic>
      <p:sp>
        <p:nvSpPr>
          <p:cNvPr id="105075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8305156" y="4450495"/>
            <a:ext cx="7776863" cy="9265506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id="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2"/>
                                        <p:tgtEl>
                                          <p:spTgt spid="20971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24"/>
                                        <p:tgtEl>
                                          <p:spTgt spid="2097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5" nodePh="1" nodeType="withEffect" presetClass="entr" presetID="37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7"/>
                                        <p:tgtEl>
                                          <p:spTgt spid="10507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8"/>
                                        <p:tgtEl>
                                          <p:spTgt spid="1050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29"/>
                                        <p:tgtEl>
                                          <p:spTgt spid="1050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30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50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34"/>
                                        <p:tgtEl>
                                          <p:spTgt spid="10507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5"/>
                                        <p:tgtEl>
                                          <p:spTgt spid="10507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36"/>
                                        <p:tgtEl>
                                          <p:spTgt spid="1050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40"/>
                                        <p:tgtEl>
                                          <p:spTgt spid="105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1"/>
                                        <p:tgtEl>
                                          <p:spTgt spid="105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50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46"/>
                                        <p:tgtEl>
                                          <p:spTgt spid="105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7"/>
                                        <p:tgtEl>
                                          <p:spTgt spid="105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8"/>
                                        <p:tgtEl>
                                          <p:spTgt spid="1050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2"/>
                                        <p:tgtEl>
                                          <p:spTgt spid="10507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3"/>
                                        <p:tgtEl>
                                          <p:spTgt spid="10507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54"/>
                                        <p:tgtEl>
                                          <p:spTgt spid="1050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8"/>
                                        <p:tgtEl>
                                          <p:spTgt spid="105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9"/>
                                        <p:tgtEl>
                                          <p:spTgt spid="105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0"/>
                                        <p:tgtEl>
                                          <p:spTgt spid="10507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4"/>
                                        <p:tgtEl>
                                          <p:spTgt spid="1050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5"/>
                                        <p:tgtEl>
                                          <p:spTgt spid="1050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6"/>
                                        <p:tgtEl>
                                          <p:spTgt spid="10507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0"/>
                                        <p:tgtEl>
                                          <p:spTgt spid="1050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1"/>
                                        <p:tgtEl>
                                          <p:spTgt spid="1050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2"/>
                                        <p:tgtEl>
                                          <p:spTgt spid="1050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6"/>
                                        <p:tgtEl>
                                          <p:spTgt spid="1050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7"/>
                                        <p:tgtEl>
                                          <p:spTgt spid="1050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8"/>
                                        <p:tgtEl>
                                          <p:spTgt spid="1050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2"/>
                                        <p:tgtEl>
                                          <p:spTgt spid="1050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3"/>
                                        <p:tgtEl>
                                          <p:spTgt spid="1050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4"/>
                                        <p:tgtEl>
                                          <p:spTgt spid="1050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8"/>
                                        <p:tgtEl>
                                          <p:spTgt spid="1050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9"/>
                                        <p:tgtEl>
                                          <p:spTgt spid="1050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90"/>
                                        <p:tgtEl>
                                          <p:spTgt spid="1050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94"/>
                                        <p:tgtEl>
                                          <p:spTgt spid="105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5"/>
                                        <p:tgtEl>
                                          <p:spTgt spid="105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96"/>
                                        <p:tgtEl>
                                          <p:spTgt spid="1050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00"/>
                                        <p:tgtEl>
                                          <p:spTgt spid="1050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1"/>
                                        <p:tgtEl>
                                          <p:spTgt spid="1050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2"/>
                                        <p:tgtEl>
                                          <p:spTgt spid="1050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06"/>
                                        <p:tgtEl>
                                          <p:spTgt spid="10507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7"/>
                                        <p:tgtEl>
                                          <p:spTgt spid="10507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8"/>
                                        <p:tgtEl>
                                          <p:spTgt spid="1050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2"/>
                                        <p:tgtEl>
                                          <p:spTgt spid="10507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3"/>
                                        <p:tgtEl>
                                          <p:spTgt spid="10507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14"/>
                                        <p:tgtEl>
                                          <p:spTgt spid="1050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8"/>
                                        <p:tgtEl>
                                          <p:spTgt spid="10507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9"/>
                                        <p:tgtEl>
                                          <p:spTgt spid="10507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0"/>
                                        <p:tgtEl>
                                          <p:spTgt spid="1050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4"/>
                                        <p:tgtEl>
                                          <p:spTgt spid="10507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25"/>
                                        <p:tgtEl>
                                          <p:spTgt spid="10507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6"/>
                                        <p:tgtEl>
                                          <p:spTgt spid="1050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0"/>
                                        <p:tgtEl>
                                          <p:spTgt spid="1050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1"/>
                                        <p:tgtEl>
                                          <p:spTgt spid="1050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2"/>
                                        <p:tgtEl>
                                          <p:spTgt spid="1050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6"/>
                                        <p:tgtEl>
                                          <p:spTgt spid="1050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7"/>
                                        <p:tgtEl>
                                          <p:spTgt spid="1050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8"/>
                                        <p:tgtEl>
                                          <p:spTgt spid="1050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2"/>
                                        <p:tgtEl>
                                          <p:spTgt spid="1050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3"/>
                                        <p:tgtEl>
                                          <p:spTgt spid="1050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44"/>
                                        <p:tgtEl>
                                          <p:spTgt spid="10507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8"/>
                                        <p:tgtEl>
                                          <p:spTgt spid="1050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9"/>
                                        <p:tgtEl>
                                          <p:spTgt spid="1050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0"/>
                                        <p:tgtEl>
                                          <p:spTgt spid="10507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54"/>
                                        <p:tgtEl>
                                          <p:spTgt spid="1050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55"/>
                                        <p:tgtEl>
                                          <p:spTgt spid="1050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6"/>
                                        <p:tgtEl>
                                          <p:spTgt spid="1050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60"/>
                                        <p:tgtEl>
                                          <p:spTgt spid="1050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1"/>
                                        <p:tgtEl>
                                          <p:spTgt spid="1050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2"/>
                                        <p:tgtEl>
                                          <p:spTgt spid="1050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66"/>
                                        <p:tgtEl>
                                          <p:spTgt spid="1050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7"/>
                                        <p:tgtEl>
                                          <p:spTgt spid="1050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8"/>
                                        <p:tgtEl>
                                          <p:spTgt spid="1050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72"/>
                                        <p:tgtEl>
                                          <p:spTgt spid="1050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73"/>
                                        <p:tgtEl>
                                          <p:spTgt spid="1050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74"/>
                                        <p:tgtEl>
                                          <p:spTgt spid="1050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72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72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7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2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72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7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7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726" grpId="0" animBg="1"/>
      <p:bldP spid="10507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2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29" grpId="0" animBg="1"/>
      <p:bldP spid="105073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2" grpId="0" animBg="1"/>
      <p:bldP spid="105073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5" grpId="0" animBg="1"/>
      <p:bldP spid="105073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38" grpId="0" animBg="1"/>
      <p:bldP spid="1050739" grpId="0" animBg="1"/>
      <p:bldP spid="1050740" grpId="0" animBg="1"/>
      <p:bldP spid="1050741" grpId="0" animBg="1"/>
      <p:bldP spid="105074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7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7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7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7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750" grpId="0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pad Mockup">
    <p:spTree>
      <p:nvGrpSpPr>
        <p:cNvPr id="28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122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iMac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805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123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pic>
        <p:nvPicPr>
          <p:cNvPr id="2097196" name="Picture 2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25416" y="3538572"/>
            <a:ext cx="11030137" cy="8936052"/>
          </a:xfrm>
          <a:prstGeom prst="rect"/>
        </p:spPr>
      </p:pic>
      <p:sp>
        <p:nvSpPr>
          <p:cNvPr id="1051124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2039863" y="4049690"/>
            <a:ext cx="10009709" cy="5688632"/>
          </a:xfrm>
          <a:prstGeom prst="rect"/>
        </p:spPr>
        <p:txBody>
          <a:bodyPr anchor="ctr"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Drag picture here</a:t>
            </a:r>
            <a:endParaRPr dirty="0" lang="en-US"/>
          </a:p>
        </p:txBody>
      </p:sp>
      <p:sp>
        <p:nvSpPr>
          <p:cNvPr id="1051125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4281821" y="5680014"/>
            <a:ext cx="8583520" cy="4070092"/>
          </a:xfrm>
          <a:prstGeom prst="rect"/>
        </p:spPr>
        <p:txBody>
          <a:bodyPr bIns="121879" lIns="243756" rIns="243756" tIns="121879" vert="horz"/>
          <a:lstStyle>
            <a:lvl1pPr algn="l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51126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4281819" y="5031943"/>
            <a:ext cx="8578882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1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1"/>
                                        <p:tgtEl>
                                          <p:spTgt spid="2097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2"/>
                                        <p:tgtEl>
                                          <p:spTgt spid="2097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6"/>
                                        <p:tgtEl>
                                          <p:spTgt spid="1051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7"/>
                                        <p:tgtEl>
                                          <p:spTgt spid="1051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28"/>
                                        <p:tgtEl>
                                          <p:spTgt spid="1051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9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3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1"/>
                                        <p:tgtEl>
                                          <p:spTgt spid="1051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34"/>
                                        <p:tgtEl>
                                          <p:spTgt spid="1051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35"/>
                                        <p:tgtEl>
                                          <p:spTgt spid="1051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6"/>
                                        <p:tgtEl>
                                          <p:spTgt spid="1051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12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12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1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1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2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23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124" grpId="0"/>
      <p:bldP spid="1051125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12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12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1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1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amsung Mockup">
    <p:spTree>
      <p:nvGrpSpPr>
        <p:cNvPr id="3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68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Phone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840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68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pic>
        <p:nvPicPr>
          <p:cNvPr id="2097200" name="Picture 1" descr="iphone-in-hand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-551828" y="3113584"/>
            <a:ext cx="12811329" cy="13716000"/>
          </a:xfrm>
          <a:prstGeom prst="rect"/>
        </p:spPr>
      </p:pic>
      <p:sp>
        <p:nvSpPr>
          <p:cNvPr id="1051682" name="Picture Placeholder 2"/>
          <p:cNvSpPr>
            <a:spLocks noGrp="1"/>
          </p:cNvSpPr>
          <p:nvPr>
            <p:ph type="pic" sz="quarter" idx="50" hasCustomPrompt="1"/>
          </p:nvPr>
        </p:nvSpPr>
        <p:spPr>
          <a:xfrm rot="1555616">
            <a:off x="3924364" y="3508163"/>
            <a:ext cx="5692437" cy="6258354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-1" fmla="*/ 0 w 2969261"/>
              <a:gd name="connsiteY0-2" fmla="*/ 254000 h 6878736"/>
              <a:gd name="connsiteX1-3" fmla="*/ 2969261 w 2969261"/>
              <a:gd name="connsiteY1-4" fmla="*/ 0 h 6878736"/>
              <a:gd name="connsiteX2-5" fmla="*/ 2952328 w 2969261"/>
              <a:gd name="connsiteY2-6" fmla="*/ 6878736 h 6878736"/>
              <a:gd name="connsiteX3-7" fmla="*/ 0 w 2969261"/>
              <a:gd name="connsiteY3-8" fmla="*/ 6878736 h 6878736"/>
              <a:gd name="connsiteX4-9" fmla="*/ 0 w 2969261"/>
              <a:gd name="connsiteY4-10" fmla="*/ 254000 h 6878736"/>
              <a:gd name="connsiteX0-11" fmla="*/ 0 w 2986193"/>
              <a:gd name="connsiteY0-12" fmla="*/ 327810 h 6878736"/>
              <a:gd name="connsiteX1-13" fmla="*/ 2986193 w 2986193"/>
              <a:gd name="connsiteY1-14" fmla="*/ 0 h 6878736"/>
              <a:gd name="connsiteX2-15" fmla="*/ 2969260 w 2986193"/>
              <a:gd name="connsiteY2-16" fmla="*/ 6878736 h 6878736"/>
              <a:gd name="connsiteX3-17" fmla="*/ 16932 w 2986193"/>
              <a:gd name="connsiteY3-18" fmla="*/ 6878736 h 6878736"/>
              <a:gd name="connsiteX4-19" fmla="*/ 0 w 2986193"/>
              <a:gd name="connsiteY4-20" fmla="*/ 327810 h 6878736"/>
              <a:gd name="connsiteX0-21" fmla="*/ 0 w 2986193"/>
              <a:gd name="connsiteY0-22" fmla="*/ 327810 h 6878736"/>
              <a:gd name="connsiteX1-23" fmla="*/ 2986193 w 2986193"/>
              <a:gd name="connsiteY1-24" fmla="*/ 0 h 6878736"/>
              <a:gd name="connsiteX2-25" fmla="*/ 2952327 w 2986193"/>
              <a:gd name="connsiteY2-26" fmla="*/ 6841831 h 6878736"/>
              <a:gd name="connsiteX3-27" fmla="*/ 16932 w 2986193"/>
              <a:gd name="connsiteY3-28" fmla="*/ 6878736 h 6878736"/>
              <a:gd name="connsiteX4-29" fmla="*/ 0 w 2986193"/>
              <a:gd name="connsiteY4-30" fmla="*/ 327810 h 6878736"/>
              <a:gd name="connsiteX0-31" fmla="*/ 33868 w 2969261"/>
              <a:gd name="connsiteY0-32" fmla="*/ 245219 h 6878736"/>
              <a:gd name="connsiteX1-33" fmla="*/ 2969261 w 2969261"/>
              <a:gd name="connsiteY1-34" fmla="*/ 0 h 6878736"/>
              <a:gd name="connsiteX2-35" fmla="*/ 2935395 w 2969261"/>
              <a:gd name="connsiteY2-36" fmla="*/ 6841831 h 6878736"/>
              <a:gd name="connsiteX3-37" fmla="*/ 0 w 2969261"/>
              <a:gd name="connsiteY3-38" fmla="*/ 6878736 h 6878736"/>
              <a:gd name="connsiteX4-39" fmla="*/ 33868 w 2969261"/>
              <a:gd name="connsiteY4-40" fmla="*/ 245219 h 6878736"/>
              <a:gd name="connsiteX0-41" fmla="*/ 33868 w 2995253"/>
              <a:gd name="connsiteY0-42" fmla="*/ 245219 h 6878736"/>
              <a:gd name="connsiteX1-43" fmla="*/ 2969261 w 2995253"/>
              <a:gd name="connsiteY1-44" fmla="*/ 0 h 6878736"/>
              <a:gd name="connsiteX2-45" fmla="*/ 2994661 w 2995253"/>
              <a:gd name="connsiteY2-46" fmla="*/ 6823477 h 6878736"/>
              <a:gd name="connsiteX3-47" fmla="*/ 0 w 2995253"/>
              <a:gd name="connsiteY3-48" fmla="*/ 6878736 h 6878736"/>
              <a:gd name="connsiteX4-49" fmla="*/ 33868 w 2995253"/>
              <a:gd name="connsiteY4-50" fmla="*/ 245219 h 6878736"/>
              <a:gd name="connsiteX0-51" fmla="*/ 1 w 2961386"/>
              <a:gd name="connsiteY0-52" fmla="*/ 245219 h 6878736"/>
              <a:gd name="connsiteX1-53" fmla="*/ 2935394 w 2961386"/>
              <a:gd name="connsiteY1-54" fmla="*/ 0 h 6878736"/>
              <a:gd name="connsiteX2-55" fmla="*/ 2960794 w 2961386"/>
              <a:gd name="connsiteY2-56" fmla="*/ 6823477 h 6878736"/>
              <a:gd name="connsiteX3-57" fmla="*/ 0 w 2961386"/>
              <a:gd name="connsiteY3-58" fmla="*/ 6878736 h 6878736"/>
              <a:gd name="connsiteX4-59" fmla="*/ 1 w 2961386"/>
              <a:gd name="connsiteY4-60" fmla="*/ 245219 h 6878736"/>
              <a:gd name="connsiteX0-61" fmla="*/ 8467 w 2969852"/>
              <a:gd name="connsiteY0-62" fmla="*/ 245219 h 6851206"/>
              <a:gd name="connsiteX1-63" fmla="*/ 2943860 w 2969852"/>
              <a:gd name="connsiteY1-64" fmla="*/ 0 h 6851206"/>
              <a:gd name="connsiteX2-65" fmla="*/ 2969260 w 2969852"/>
              <a:gd name="connsiteY2-66" fmla="*/ 6823477 h 6851206"/>
              <a:gd name="connsiteX3-67" fmla="*/ 0 w 2969852"/>
              <a:gd name="connsiteY3-68" fmla="*/ 6851206 h 6851206"/>
              <a:gd name="connsiteX4-69" fmla="*/ 8467 w 2969852"/>
              <a:gd name="connsiteY4-70" fmla="*/ 245219 h 6851206"/>
              <a:gd name="connsiteX0-71" fmla="*/ 8467 w 2969414"/>
              <a:gd name="connsiteY0-72" fmla="*/ 0 h 6605987"/>
              <a:gd name="connsiteX1-73" fmla="*/ 2829556 w 2969414"/>
              <a:gd name="connsiteY1-74" fmla="*/ 401969 h 6605987"/>
              <a:gd name="connsiteX2-75" fmla="*/ 2969260 w 2969414"/>
              <a:gd name="connsiteY2-76" fmla="*/ 6578258 h 6605987"/>
              <a:gd name="connsiteX3-77" fmla="*/ 0 w 2969414"/>
              <a:gd name="connsiteY3-78" fmla="*/ 6605987 h 6605987"/>
              <a:gd name="connsiteX4-79" fmla="*/ 8467 w 2969414"/>
              <a:gd name="connsiteY4-80" fmla="*/ 0 h 6605987"/>
              <a:gd name="connsiteX0-81" fmla="*/ 8467 w 3097622"/>
              <a:gd name="connsiteY0-82" fmla="*/ 0 h 6605987"/>
              <a:gd name="connsiteX1-83" fmla="*/ 2829556 w 3097622"/>
              <a:gd name="connsiteY1-84" fmla="*/ 401969 h 6605987"/>
              <a:gd name="connsiteX2-85" fmla="*/ 3097538 w 3097622"/>
              <a:gd name="connsiteY2-86" fmla="*/ 6589096 h 6605987"/>
              <a:gd name="connsiteX3-87" fmla="*/ 0 w 3097622"/>
              <a:gd name="connsiteY3-88" fmla="*/ 6605987 h 6605987"/>
              <a:gd name="connsiteX4-89" fmla="*/ 8467 w 3097622"/>
              <a:gd name="connsiteY4-90" fmla="*/ 0 h 6605987"/>
              <a:gd name="connsiteX0-91" fmla="*/ 0 w 3089155"/>
              <a:gd name="connsiteY0-92" fmla="*/ 0 h 6589096"/>
              <a:gd name="connsiteX1-93" fmla="*/ 2821089 w 3089155"/>
              <a:gd name="connsiteY1-94" fmla="*/ 401969 h 6589096"/>
              <a:gd name="connsiteX2-95" fmla="*/ 3089071 w 3089155"/>
              <a:gd name="connsiteY2-96" fmla="*/ 6589096 h 6589096"/>
              <a:gd name="connsiteX3-97" fmla="*/ 227546 w 3089155"/>
              <a:gd name="connsiteY3-98" fmla="*/ 6104607 h 6589096"/>
              <a:gd name="connsiteX4-99" fmla="*/ 0 w 3089155"/>
              <a:gd name="connsiteY4-100" fmla="*/ 0 h 6589096"/>
              <a:gd name="connsiteX0-101" fmla="*/ 0 w 3121113"/>
              <a:gd name="connsiteY0-102" fmla="*/ 0 h 6788810"/>
              <a:gd name="connsiteX1-103" fmla="*/ 2853047 w 3121113"/>
              <a:gd name="connsiteY1-104" fmla="*/ 601683 h 6788810"/>
              <a:gd name="connsiteX2-105" fmla="*/ 3121029 w 3121113"/>
              <a:gd name="connsiteY2-106" fmla="*/ 6788810 h 6788810"/>
              <a:gd name="connsiteX3-107" fmla="*/ 259504 w 3121113"/>
              <a:gd name="connsiteY3-108" fmla="*/ 6304321 h 6788810"/>
              <a:gd name="connsiteX4-109" fmla="*/ 0 w 3121113"/>
              <a:gd name="connsiteY4-110" fmla="*/ 0 h 6788810"/>
              <a:gd name="connsiteX0-111" fmla="*/ 0 w 3121100"/>
              <a:gd name="connsiteY0-112" fmla="*/ 0 h 6788810"/>
              <a:gd name="connsiteX1-113" fmla="*/ 2802850 w 3121100"/>
              <a:gd name="connsiteY1-114" fmla="*/ 645355 h 6788810"/>
              <a:gd name="connsiteX2-115" fmla="*/ 3121029 w 3121100"/>
              <a:gd name="connsiteY2-116" fmla="*/ 6788810 h 6788810"/>
              <a:gd name="connsiteX3-117" fmla="*/ 259504 w 3121100"/>
              <a:gd name="connsiteY3-118" fmla="*/ 6304321 h 6788810"/>
              <a:gd name="connsiteX4-119" fmla="*/ 0 w 3121100"/>
              <a:gd name="connsiteY4-120" fmla="*/ 0 h 6788810"/>
              <a:gd name="connsiteX0-121" fmla="*/ 0 w 3121029"/>
              <a:gd name="connsiteY0-122" fmla="*/ 0 h 6788810"/>
              <a:gd name="connsiteX1-123" fmla="*/ 2802850 w 3121029"/>
              <a:gd name="connsiteY1-124" fmla="*/ 645355 h 6788810"/>
              <a:gd name="connsiteX2-125" fmla="*/ 3121029 w 3121029"/>
              <a:gd name="connsiteY2-126" fmla="*/ 6788810 h 6788810"/>
              <a:gd name="connsiteX3-127" fmla="*/ 259504 w 3121029"/>
              <a:gd name="connsiteY3-128" fmla="*/ 6304321 h 6788810"/>
              <a:gd name="connsiteX4-129" fmla="*/ 0 w 3121029"/>
              <a:gd name="connsiteY4-130" fmla="*/ 0 h 6788810"/>
              <a:gd name="connsiteX0-131" fmla="*/ 0 w 3121029"/>
              <a:gd name="connsiteY0-132" fmla="*/ 0 h 6788810"/>
              <a:gd name="connsiteX1-133" fmla="*/ 2802850 w 3121029"/>
              <a:gd name="connsiteY1-134" fmla="*/ 645355 h 6788810"/>
              <a:gd name="connsiteX2-135" fmla="*/ 3121029 w 3121029"/>
              <a:gd name="connsiteY2-136" fmla="*/ 6788810 h 6788810"/>
              <a:gd name="connsiteX3-137" fmla="*/ 259504 w 3121029"/>
              <a:gd name="connsiteY3-138" fmla="*/ 6304321 h 6788810"/>
              <a:gd name="connsiteX4-139" fmla="*/ 0 w 3121029"/>
              <a:gd name="connsiteY4-140" fmla="*/ 0 h 6788810"/>
              <a:gd name="connsiteX0-141" fmla="*/ 0 w 3121029"/>
              <a:gd name="connsiteY0-142" fmla="*/ 0 h 6788810"/>
              <a:gd name="connsiteX1-143" fmla="*/ 2802850 w 3121029"/>
              <a:gd name="connsiteY1-144" fmla="*/ 645355 h 6788810"/>
              <a:gd name="connsiteX2-145" fmla="*/ 3121029 w 3121029"/>
              <a:gd name="connsiteY2-146" fmla="*/ 6788810 h 6788810"/>
              <a:gd name="connsiteX3-147" fmla="*/ 259504 w 3121029"/>
              <a:gd name="connsiteY3-148" fmla="*/ 6304321 h 6788810"/>
              <a:gd name="connsiteX4-149" fmla="*/ 0 w 3121029"/>
              <a:gd name="connsiteY4-150" fmla="*/ 0 h 6788810"/>
              <a:gd name="connsiteX0-151" fmla="*/ 0 w 3121029"/>
              <a:gd name="connsiteY0-152" fmla="*/ 0 h 6788810"/>
              <a:gd name="connsiteX1-153" fmla="*/ 2802850 w 3121029"/>
              <a:gd name="connsiteY1-154" fmla="*/ 645355 h 6788810"/>
              <a:gd name="connsiteX2-155" fmla="*/ 3121029 w 3121029"/>
              <a:gd name="connsiteY2-156" fmla="*/ 6788810 h 6788810"/>
              <a:gd name="connsiteX3-157" fmla="*/ 259504 w 3121029"/>
              <a:gd name="connsiteY3-158" fmla="*/ 6304321 h 6788810"/>
              <a:gd name="connsiteX4-159" fmla="*/ 0 w 3121029"/>
              <a:gd name="connsiteY4-160" fmla="*/ 0 h 6788810"/>
              <a:gd name="connsiteX0-161" fmla="*/ 0 w 3121029"/>
              <a:gd name="connsiteY0-162" fmla="*/ 0 h 7246796"/>
              <a:gd name="connsiteX1-163" fmla="*/ 2802850 w 3121029"/>
              <a:gd name="connsiteY1-164" fmla="*/ 645355 h 7246796"/>
              <a:gd name="connsiteX2-165" fmla="*/ 3121029 w 3121029"/>
              <a:gd name="connsiteY2-166" fmla="*/ 6788810 h 7246796"/>
              <a:gd name="connsiteX3-167" fmla="*/ 121326 w 3121029"/>
              <a:gd name="connsiteY3-168" fmla="*/ 7246796 h 7246796"/>
              <a:gd name="connsiteX4-169" fmla="*/ 0 w 3121029"/>
              <a:gd name="connsiteY4-170" fmla="*/ 0 h 7246796"/>
              <a:gd name="connsiteX0-171" fmla="*/ 0 w 3412910"/>
              <a:gd name="connsiteY0-172" fmla="*/ 0 h 7246796"/>
              <a:gd name="connsiteX1-173" fmla="*/ 3398919 w 3412910"/>
              <a:gd name="connsiteY1-174" fmla="*/ 487615 h 7246796"/>
              <a:gd name="connsiteX2-175" fmla="*/ 3121029 w 3412910"/>
              <a:gd name="connsiteY2-176" fmla="*/ 6788810 h 7246796"/>
              <a:gd name="connsiteX3-177" fmla="*/ 121326 w 3412910"/>
              <a:gd name="connsiteY3-178" fmla="*/ 7246796 h 7246796"/>
              <a:gd name="connsiteX4-179" fmla="*/ 0 w 3412910"/>
              <a:gd name="connsiteY4-180" fmla="*/ 0 h 7246796"/>
              <a:gd name="connsiteX0-181" fmla="*/ 273403 w 3299539"/>
              <a:gd name="connsiteY0-182" fmla="*/ 575441 h 6759181"/>
              <a:gd name="connsiteX1-183" fmla="*/ 3285548 w 3299539"/>
              <a:gd name="connsiteY1-184" fmla="*/ 0 h 6759181"/>
              <a:gd name="connsiteX2-185" fmla="*/ 3007658 w 3299539"/>
              <a:gd name="connsiteY2-186" fmla="*/ 6301195 h 6759181"/>
              <a:gd name="connsiteX3-187" fmla="*/ 7955 w 3299539"/>
              <a:gd name="connsiteY3-188" fmla="*/ 6759181 h 6759181"/>
              <a:gd name="connsiteX4-189" fmla="*/ 273403 w 3299539"/>
              <a:gd name="connsiteY4-190" fmla="*/ 575441 h 6759181"/>
              <a:gd name="connsiteX0-191" fmla="*/ 274235 w 3300371"/>
              <a:gd name="connsiteY0-192" fmla="*/ 575441 h 6759181"/>
              <a:gd name="connsiteX1-193" fmla="*/ 3286380 w 3300371"/>
              <a:gd name="connsiteY1-194" fmla="*/ 0 h 6759181"/>
              <a:gd name="connsiteX2-195" fmla="*/ 3008490 w 3300371"/>
              <a:gd name="connsiteY2-196" fmla="*/ 6301195 h 6759181"/>
              <a:gd name="connsiteX3-197" fmla="*/ 8787 w 3300371"/>
              <a:gd name="connsiteY3-198" fmla="*/ 6759181 h 6759181"/>
              <a:gd name="connsiteX4-199" fmla="*/ 274235 w 3300371"/>
              <a:gd name="connsiteY4-200" fmla="*/ 575441 h 6759181"/>
              <a:gd name="connsiteX0-201" fmla="*/ 339600 w 3365736"/>
              <a:gd name="connsiteY0-202" fmla="*/ 575441 h 6736916"/>
              <a:gd name="connsiteX1-203" fmla="*/ 3351745 w 3365736"/>
              <a:gd name="connsiteY1-204" fmla="*/ 0 h 6736916"/>
              <a:gd name="connsiteX2-205" fmla="*/ 3073855 w 3365736"/>
              <a:gd name="connsiteY2-206" fmla="*/ 6301195 h 6736916"/>
              <a:gd name="connsiteX3-207" fmla="*/ 7554 w 3365736"/>
              <a:gd name="connsiteY3-208" fmla="*/ 6736916 h 6736916"/>
              <a:gd name="connsiteX4-209" fmla="*/ 339600 w 3365736"/>
              <a:gd name="connsiteY4-210" fmla="*/ 575441 h 6736916"/>
              <a:gd name="connsiteX0-211" fmla="*/ 332046 w 3358182"/>
              <a:gd name="connsiteY0-212" fmla="*/ 575441 h 6736916"/>
              <a:gd name="connsiteX1-213" fmla="*/ 3344191 w 3358182"/>
              <a:gd name="connsiteY1-214" fmla="*/ 0 h 6736916"/>
              <a:gd name="connsiteX2-215" fmla="*/ 3066301 w 3358182"/>
              <a:gd name="connsiteY2-216" fmla="*/ 6301195 h 6736916"/>
              <a:gd name="connsiteX3-217" fmla="*/ 0 w 3358182"/>
              <a:gd name="connsiteY3-218" fmla="*/ 6736916 h 6736916"/>
              <a:gd name="connsiteX4-219" fmla="*/ 332046 w 3358182"/>
              <a:gd name="connsiteY4-220" fmla="*/ 575441 h 6736916"/>
              <a:gd name="connsiteX0-221" fmla="*/ 332046 w 3358618"/>
              <a:gd name="connsiteY0-222" fmla="*/ 575441 h 6736916"/>
              <a:gd name="connsiteX1-223" fmla="*/ 3344191 w 3358618"/>
              <a:gd name="connsiteY1-224" fmla="*/ 0 h 6736916"/>
              <a:gd name="connsiteX2-225" fmla="*/ 3082572 w 3358618"/>
              <a:gd name="connsiteY2-226" fmla="*/ 6270589 h 6736916"/>
              <a:gd name="connsiteX3-227" fmla="*/ 0 w 3358618"/>
              <a:gd name="connsiteY3-228" fmla="*/ 6736916 h 6736916"/>
              <a:gd name="connsiteX4-229" fmla="*/ 332046 w 3358618"/>
              <a:gd name="connsiteY4-230" fmla="*/ 575441 h 6736916"/>
              <a:gd name="connsiteX0-231" fmla="*/ 332046 w 3369023"/>
              <a:gd name="connsiteY0-232" fmla="*/ 575441 h 6736916"/>
              <a:gd name="connsiteX1-233" fmla="*/ 3344191 w 3369023"/>
              <a:gd name="connsiteY1-234" fmla="*/ 0 h 6736916"/>
              <a:gd name="connsiteX2-235" fmla="*/ 3082572 w 3369023"/>
              <a:gd name="connsiteY2-236" fmla="*/ 6270589 h 6736916"/>
              <a:gd name="connsiteX3-237" fmla="*/ 0 w 3369023"/>
              <a:gd name="connsiteY3-238" fmla="*/ 6736916 h 6736916"/>
              <a:gd name="connsiteX4-239" fmla="*/ 332046 w 3369023"/>
              <a:gd name="connsiteY4-240" fmla="*/ 575441 h 6736916"/>
              <a:gd name="connsiteX0-241" fmla="*/ 332046 w 3354905"/>
              <a:gd name="connsiteY0-242" fmla="*/ 621780 h 6783255"/>
              <a:gd name="connsiteX1-243" fmla="*/ 3328807 w 3354905"/>
              <a:gd name="connsiteY1-244" fmla="*/ 0 h 6783255"/>
              <a:gd name="connsiteX2-245" fmla="*/ 3082572 w 3354905"/>
              <a:gd name="connsiteY2-246" fmla="*/ 6316928 h 6783255"/>
              <a:gd name="connsiteX3-247" fmla="*/ 0 w 3354905"/>
              <a:gd name="connsiteY3-248" fmla="*/ 6783255 h 6783255"/>
              <a:gd name="connsiteX4-249" fmla="*/ 332046 w 3354905"/>
              <a:gd name="connsiteY4-250" fmla="*/ 621780 h 6783255"/>
              <a:gd name="connsiteX0-251" fmla="*/ 332046 w 3328807"/>
              <a:gd name="connsiteY0-252" fmla="*/ 621780 h 6783255"/>
              <a:gd name="connsiteX1-253" fmla="*/ 3328807 w 3328807"/>
              <a:gd name="connsiteY1-254" fmla="*/ 0 h 6783255"/>
              <a:gd name="connsiteX2-255" fmla="*/ 3082572 w 3328807"/>
              <a:gd name="connsiteY2-256" fmla="*/ 6316928 h 6783255"/>
              <a:gd name="connsiteX3-257" fmla="*/ 0 w 3328807"/>
              <a:gd name="connsiteY3-258" fmla="*/ 6783255 h 6783255"/>
              <a:gd name="connsiteX4-259" fmla="*/ 332046 w 3328807"/>
              <a:gd name="connsiteY4-260" fmla="*/ 621780 h 6783255"/>
              <a:gd name="connsiteX0-261" fmla="*/ 332046 w 3328807"/>
              <a:gd name="connsiteY0-262" fmla="*/ 621780 h 6783255"/>
              <a:gd name="connsiteX1-263" fmla="*/ 3328807 w 3328807"/>
              <a:gd name="connsiteY1-264" fmla="*/ 0 h 6783255"/>
              <a:gd name="connsiteX2-265" fmla="*/ 3082572 w 3328807"/>
              <a:gd name="connsiteY2-266" fmla="*/ 6316928 h 6783255"/>
              <a:gd name="connsiteX3-267" fmla="*/ 0 w 3328807"/>
              <a:gd name="connsiteY3-268" fmla="*/ 6783255 h 6783255"/>
              <a:gd name="connsiteX4-269" fmla="*/ 332046 w 3328807"/>
              <a:gd name="connsiteY4-270" fmla="*/ 621780 h 678325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3328807" h="6783255">
                <a:moveTo>
                  <a:pt x="332046" y="621780"/>
                </a:moveTo>
                <a:lnTo>
                  <a:pt x="3328807" y="0"/>
                </a:lnTo>
                <a:cubicBezTo>
                  <a:pt x="3288708" y="2228613"/>
                  <a:pt x="3216493" y="2614838"/>
                  <a:pt x="3082572" y="6316928"/>
                </a:cubicBezTo>
                <a:lnTo>
                  <a:pt x="0" y="6783255"/>
                </a:lnTo>
                <a:cubicBezTo>
                  <a:pt x="126430" y="4116337"/>
                  <a:pt x="296188" y="2858664"/>
                  <a:pt x="332046" y="621780"/>
                </a:cubicBezTo>
                <a:close/>
              </a:path>
            </a:pathLst>
          </a:custGeom>
        </p:spPr>
        <p:txBody>
          <a:bodyPr anchor="ctr" bIns="719873" lIns="719873" rIns="719873" tIns="719873" vert="vert270"/>
          <a:lstStyle>
            <a:lvl1pPr algn="ctr" indent="0" marL="0">
              <a:spcBef>
                <a:spcPts val="900"/>
              </a:spcBef>
              <a:spcAft>
                <a:spcPts val="900"/>
              </a:spcAft>
              <a:buNone/>
              <a:defRPr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WARNING: Drag the image here and </a:t>
            </a:r>
            <a:r>
              <a:rPr dirty="0" lang="en-US" err="1" smtClean="0"/>
              <a:t>ransform</a:t>
            </a:r>
            <a:r>
              <a:rPr dirty="0" lang="en-US" smtClean="0"/>
              <a:t> the placeholder to get perspective look</a:t>
            </a:r>
            <a:endParaRPr dirty="0" lang="en-US"/>
          </a:p>
        </p:txBody>
      </p:sp>
      <p:sp>
        <p:nvSpPr>
          <p:cNvPr id="1051683" name="Rounded Rectangle 58"/>
          <p:cNvSpPr/>
          <p:nvPr userDrawn="1"/>
        </p:nvSpPr>
        <p:spPr>
          <a:xfrm>
            <a:off x="12697644" y="408713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8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801959" y="430091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85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4408809" y="3996263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sp>
        <p:nvSpPr>
          <p:cNvPr id="1051686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4408809" y="4726082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687" name="Rounded Rectangle 62"/>
          <p:cNvSpPr/>
          <p:nvPr userDrawn="1"/>
        </p:nvSpPr>
        <p:spPr>
          <a:xfrm>
            <a:off x="12697644" y="706739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88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2801959" y="728118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89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4408809" y="697653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sp>
        <p:nvSpPr>
          <p:cNvPr id="1051690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4408809" y="7706350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  <p:sp>
        <p:nvSpPr>
          <p:cNvPr id="1051691" name="Rounded Rectangle 81"/>
          <p:cNvSpPr/>
          <p:nvPr userDrawn="1"/>
        </p:nvSpPr>
        <p:spPr>
          <a:xfrm>
            <a:off x="12697644" y="1002508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692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801959" y="1023887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693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4408809" y="9934221"/>
            <a:ext cx="8280001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3</a:t>
            </a:r>
            <a:endParaRPr dirty="0" lang="es-ES_tradnl" smtClean="0"/>
          </a:p>
        </p:txBody>
      </p:sp>
      <p:sp>
        <p:nvSpPr>
          <p:cNvPr id="1051694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4408809" y="10664038"/>
            <a:ext cx="8280001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6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id="20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2"/>
                                        <p:tgtEl>
                                          <p:spTgt spid="20972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3"/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4"/>
                                        <p:tgtEl>
                                          <p:spTgt spid="2097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27"/>
                                        <p:tgtEl>
                                          <p:spTgt spid="10516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8"/>
                                        <p:tgtEl>
                                          <p:spTgt spid="1051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9"/>
                                        <p:tgtEl>
                                          <p:spTgt spid="1051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516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16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5"/>
                                        <p:tgtEl>
                                          <p:spTgt spid="1051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9"/>
                                        <p:tgtEl>
                                          <p:spTgt spid="105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1"/>
                                        <p:tgtEl>
                                          <p:spTgt spid="1051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2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5"/>
                                        <p:tgtEl>
                                          <p:spTgt spid="1051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1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7"/>
                                        <p:tgtEl>
                                          <p:spTgt spid="1051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1"/>
                                        <p:tgtEl>
                                          <p:spTgt spid="1051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1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3"/>
                                        <p:tgtEl>
                                          <p:spTgt spid="1051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16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16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9"/>
                                        <p:tgtEl>
                                          <p:spTgt spid="1051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0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5"/>
                                        <p:tgtEl>
                                          <p:spTgt spid="1051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6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1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1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1"/>
                                        <p:tgtEl>
                                          <p:spTgt spid="1051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2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5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7"/>
                                        <p:tgtEl>
                                          <p:spTgt spid="10516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1"/>
                                        <p:tgtEl>
                                          <p:spTgt spid="10516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6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3"/>
                                        <p:tgtEl>
                                          <p:spTgt spid="1051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51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9"/>
                                        <p:tgtEl>
                                          <p:spTgt spid="1051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0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3"/>
                                        <p:tgtEl>
                                          <p:spTgt spid="1051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1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5"/>
                                        <p:tgtEl>
                                          <p:spTgt spid="1051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6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1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1"/>
                                        <p:tgtEl>
                                          <p:spTgt spid="10516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68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68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68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68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8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68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6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6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682" grpId="0"/>
      <p:bldP spid="1051683" grpId="0" animBg="1"/>
      <p:bldP spid="105168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8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8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8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8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87" grpId="0" animBg="1"/>
      <p:bldP spid="105168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8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9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91" grpId="0" animBg="1"/>
      <p:bldP spid="105169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9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6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6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16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16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169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floating">
    <p:spTree>
      <p:nvGrpSpPr>
        <p:cNvPr id="2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5" name="Picture 2" descr="iphone6-float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7369050" y="2825552"/>
            <a:ext cx="10342216" cy="10193228"/>
          </a:xfrm>
          <a:prstGeom prst="rect"/>
        </p:spPr>
      </p:pic>
      <p:sp>
        <p:nvSpPr>
          <p:cNvPr id="105098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Iphone</a:t>
            </a:r>
            <a:r>
              <a:rPr dirty="0" lang="es-ES_tradnl" smtClean="0"/>
              <a:t> 6 </a:t>
            </a:r>
            <a:r>
              <a:rPr dirty="0" lang="es-ES_tradnl" err="1" smtClean="0"/>
              <a:t>with</a:t>
            </a:r>
            <a:r>
              <a:rPr dirty="0" lang="es-ES_tradnl" smtClean="0"/>
              <a:t> </a:t>
            </a:r>
            <a:r>
              <a:rPr dirty="0" lang="es-ES_tradnl" err="1" smtClean="0"/>
              <a:t>automatic</a:t>
            </a:r>
            <a:r>
              <a:rPr dirty="0" lang="es-ES_tradnl" smtClean="0"/>
              <a:t> </a:t>
            </a:r>
            <a:r>
              <a:rPr dirty="0" lang="es-ES_tradnl" err="1" smtClean="0"/>
              <a:t>perspective</a:t>
            </a:r>
            <a:endParaRPr dirty="0" lang="es-ES_tradnl" smtClean="0"/>
          </a:p>
        </p:txBody>
      </p:sp>
      <p:cxnSp>
        <p:nvCxnSpPr>
          <p:cNvPr id="314579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8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Just</a:t>
            </a:r>
            <a:r>
              <a:rPr dirty="0" lang="es-ES_tradnl" smtClean="0"/>
              <a:t> </a:t>
            </a:r>
            <a:r>
              <a:rPr dirty="0" lang="es-ES_tradnl" err="1" smtClean="0"/>
              <a:t>Drag</a:t>
            </a:r>
            <a:r>
              <a:rPr dirty="0" lang="es-ES_tradnl" smtClean="0"/>
              <a:t> and </a:t>
            </a:r>
            <a:r>
              <a:rPr dirty="0" lang="es-ES_tradnl" err="1" smtClean="0"/>
              <a:t>Drop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endParaRPr dirty="0" lang="es-ES_tradnl" smtClean="0"/>
          </a:p>
        </p:txBody>
      </p:sp>
      <p:sp>
        <p:nvSpPr>
          <p:cNvPr id="1050983" name="Picture Placeholder 2"/>
          <p:cNvSpPr>
            <a:spLocks noGrp="1"/>
          </p:cNvSpPr>
          <p:nvPr>
            <p:ph type="pic" sz="quarter" idx="50" hasCustomPrompt="1"/>
          </p:nvPr>
        </p:nvSpPr>
        <p:spPr>
          <a:xfrm rot="19522915">
            <a:off x="10083721" y="2146592"/>
            <a:ext cx="7979908" cy="8615676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-1" fmla="*/ 0 w 2969261"/>
              <a:gd name="connsiteY0-2" fmla="*/ 254000 h 6878736"/>
              <a:gd name="connsiteX1-3" fmla="*/ 2969261 w 2969261"/>
              <a:gd name="connsiteY1-4" fmla="*/ 0 h 6878736"/>
              <a:gd name="connsiteX2-5" fmla="*/ 2952328 w 2969261"/>
              <a:gd name="connsiteY2-6" fmla="*/ 6878736 h 6878736"/>
              <a:gd name="connsiteX3-7" fmla="*/ 0 w 2969261"/>
              <a:gd name="connsiteY3-8" fmla="*/ 6878736 h 6878736"/>
              <a:gd name="connsiteX4-9" fmla="*/ 0 w 2969261"/>
              <a:gd name="connsiteY4-10" fmla="*/ 254000 h 6878736"/>
              <a:gd name="connsiteX0-11" fmla="*/ 0 w 2986193"/>
              <a:gd name="connsiteY0-12" fmla="*/ 327810 h 6878736"/>
              <a:gd name="connsiteX1-13" fmla="*/ 2986193 w 2986193"/>
              <a:gd name="connsiteY1-14" fmla="*/ 0 h 6878736"/>
              <a:gd name="connsiteX2-15" fmla="*/ 2969260 w 2986193"/>
              <a:gd name="connsiteY2-16" fmla="*/ 6878736 h 6878736"/>
              <a:gd name="connsiteX3-17" fmla="*/ 16932 w 2986193"/>
              <a:gd name="connsiteY3-18" fmla="*/ 6878736 h 6878736"/>
              <a:gd name="connsiteX4-19" fmla="*/ 0 w 2986193"/>
              <a:gd name="connsiteY4-20" fmla="*/ 327810 h 6878736"/>
              <a:gd name="connsiteX0-21" fmla="*/ 0 w 2986193"/>
              <a:gd name="connsiteY0-22" fmla="*/ 327810 h 6878736"/>
              <a:gd name="connsiteX1-23" fmla="*/ 2986193 w 2986193"/>
              <a:gd name="connsiteY1-24" fmla="*/ 0 h 6878736"/>
              <a:gd name="connsiteX2-25" fmla="*/ 2952327 w 2986193"/>
              <a:gd name="connsiteY2-26" fmla="*/ 6841831 h 6878736"/>
              <a:gd name="connsiteX3-27" fmla="*/ 16932 w 2986193"/>
              <a:gd name="connsiteY3-28" fmla="*/ 6878736 h 6878736"/>
              <a:gd name="connsiteX4-29" fmla="*/ 0 w 2986193"/>
              <a:gd name="connsiteY4-30" fmla="*/ 327810 h 6878736"/>
              <a:gd name="connsiteX0-31" fmla="*/ 33868 w 2969261"/>
              <a:gd name="connsiteY0-32" fmla="*/ 245219 h 6878736"/>
              <a:gd name="connsiteX1-33" fmla="*/ 2969261 w 2969261"/>
              <a:gd name="connsiteY1-34" fmla="*/ 0 h 6878736"/>
              <a:gd name="connsiteX2-35" fmla="*/ 2935395 w 2969261"/>
              <a:gd name="connsiteY2-36" fmla="*/ 6841831 h 6878736"/>
              <a:gd name="connsiteX3-37" fmla="*/ 0 w 2969261"/>
              <a:gd name="connsiteY3-38" fmla="*/ 6878736 h 6878736"/>
              <a:gd name="connsiteX4-39" fmla="*/ 33868 w 2969261"/>
              <a:gd name="connsiteY4-40" fmla="*/ 245219 h 6878736"/>
              <a:gd name="connsiteX0-41" fmla="*/ 33868 w 2995253"/>
              <a:gd name="connsiteY0-42" fmla="*/ 245219 h 6878736"/>
              <a:gd name="connsiteX1-43" fmla="*/ 2969261 w 2995253"/>
              <a:gd name="connsiteY1-44" fmla="*/ 0 h 6878736"/>
              <a:gd name="connsiteX2-45" fmla="*/ 2994661 w 2995253"/>
              <a:gd name="connsiteY2-46" fmla="*/ 6823477 h 6878736"/>
              <a:gd name="connsiteX3-47" fmla="*/ 0 w 2995253"/>
              <a:gd name="connsiteY3-48" fmla="*/ 6878736 h 6878736"/>
              <a:gd name="connsiteX4-49" fmla="*/ 33868 w 2995253"/>
              <a:gd name="connsiteY4-50" fmla="*/ 245219 h 6878736"/>
              <a:gd name="connsiteX0-51" fmla="*/ 1 w 2961386"/>
              <a:gd name="connsiteY0-52" fmla="*/ 245219 h 6878736"/>
              <a:gd name="connsiteX1-53" fmla="*/ 2935394 w 2961386"/>
              <a:gd name="connsiteY1-54" fmla="*/ 0 h 6878736"/>
              <a:gd name="connsiteX2-55" fmla="*/ 2960794 w 2961386"/>
              <a:gd name="connsiteY2-56" fmla="*/ 6823477 h 6878736"/>
              <a:gd name="connsiteX3-57" fmla="*/ 0 w 2961386"/>
              <a:gd name="connsiteY3-58" fmla="*/ 6878736 h 6878736"/>
              <a:gd name="connsiteX4-59" fmla="*/ 1 w 2961386"/>
              <a:gd name="connsiteY4-60" fmla="*/ 245219 h 6878736"/>
              <a:gd name="connsiteX0-61" fmla="*/ 8467 w 2969852"/>
              <a:gd name="connsiteY0-62" fmla="*/ 245219 h 6851206"/>
              <a:gd name="connsiteX1-63" fmla="*/ 2943860 w 2969852"/>
              <a:gd name="connsiteY1-64" fmla="*/ 0 h 6851206"/>
              <a:gd name="connsiteX2-65" fmla="*/ 2969260 w 2969852"/>
              <a:gd name="connsiteY2-66" fmla="*/ 6823477 h 6851206"/>
              <a:gd name="connsiteX3-67" fmla="*/ 0 w 2969852"/>
              <a:gd name="connsiteY3-68" fmla="*/ 6851206 h 6851206"/>
              <a:gd name="connsiteX4-69" fmla="*/ 8467 w 2969852"/>
              <a:gd name="connsiteY4-70" fmla="*/ 245219 h 6851206"/>
              <a:gd name="connsiteX0-71" fmla="*/ 8467 w 2969414"/>
              <a:gd name="connsiteY0-72" fmla="*/ 0 h 6605987"/>
              <a:gd name="connsiteX1-73" fmla="*/ 2829556 w 2969414"/>
              <a:gd name="connsiteY1-74" fmla="*/ 401969 h 6605987"/>
              <a:gd name="connsiteX2-75" fmla="*/ 2969260 w 2969414"/>
              <a:gd name="connsiteY2-76" fmla="*/ 6578258 h 6605987"/>
              <a:gd name="connsiteX3-77" fmla="*/ 0 w 2969414"/>
              <a:gd name="connsiteY3-78" fmla="*/ 6605987 h 6605987"/>
              <a:gd name="connsiteX4-79" fmla="*/ 8467 w 2969414"/>
              <a:gd name="connsiteY4-80" fmla="*/ 0 h 6605987"/>
              <a:gd name="connsiteX0-81" fmla="*/ 8467 w 3097622"/>
              <a:gd name="connsiteY0-82" fmla="*/ 0 h 6605987"/>
              <a:gd name="connsiteX1-83" fmla="*/ 2829556 w 3097622"/>
              <a:gd name="connsiteY1-84" fmla="*/ 401969 h 6605987"/>
              <a:gd name="connsiteX2-85" fmla="*/ 3097538 w 3097622"/>
              <a:gd name="connsiteY2-86" fmla="*/ 6589096 h 6605987"/>
              <a:gd name="connsiteX3-87" fmla="*/ 0 w 3097622"/>
              <a:gd name="connsiteY3-88" fmla="*/ 6605987 h 6605987"/>
              <a:gd name="connsiteX4-89" fmla="*/ 8467 w 3097622"/>
              <a:gd name="connsiteY4-90" fmla="*/ 0 h 6605987"/>
              <a:gd name="connsiteX0-91" fmla="*/ 0 w 3089155"/>
              <a:gd name="connsiteY0-92" fmla="*/ 0 h 6589096"/>
              <a:gd name="connsiteX1-93" fmla="*/ 2821089 w 3089155"/>
              <a:gd name="connsiteY1-94" fmla="*/ 401969 h 6589096"/>
              <a:gd name="connsiteX2-95" fmla="*/ 3089071 w 3089155"/>
              <a:gd name="connsiteY2-96" fmla="*/ 6589096 h 6589096"/>
              <a:gd name="connsiteX3-97" fmla="*/ 227546 w 3089155"/>
              <a:gd name="connsiteY3-98" fmla="*/ 6104607 h 6589096"/>
              <a:gd name="connsiteX4-99" fmla="*/ 0 w 3089155"/>
              <a:gd name="connsiteY4-100" fmla="*/ 0 h 6589096"/>
              <a:gd name="connsiteX0-101" fmla="*/ 0 w 3121113"/>
              <a:gd name="connsiteY0-102" fmla="*/ 0 h 6788810"/>
              <a:gd name="connsiteX1-103" fmla="*/ 2853047 w 3121113"/>
              <a:gd name="connsiteY1-104" fmla="*/ 601683 h 6788810"/>
              <a:gd name="connsiteX2-105" fmla="*/ 3121029 w 3121113"/>
              <a:gd name="connsiteY2-106" fmla="*/ 6788810 h 6788810"/>
              <a:gd name="connsiteX3-107" fmla="*/ 259504 w 3121113"/>
              <a:gd name="connsiteY3-108" fmla="*/ 6304321 h 6788810"/>
              <a:gd name="connsiteX4-109" fmla="*/ 0 w 3121113"/>
              <a:gd name="connsiteY4-110" fmla="*/ 0 h 6788810"/>
              <a:gd name="connsiteX0-111" fmla="*/ 0 w 3121100"/>
              <a:gd name="connsiteY0-112" fmla="*/ 0 h 6788810"/>
              <a:gd name="connsiteX1-113" fmla="*/ 2802850 w 3121100"/>
              <a:gd name="connsiteY1-114" fmla="*/ 645355 h 6788810"/>
              <a:gd name="connsiteX2-115" fmla="*/ 3121029 w 3121100"/>
              <a:gd name="connsiteY2-116" fmla="*/ 6788810 h 6788810"/>
              <a:gd name="connsiteX3-117" fmla="*/ 259504 w 3121100"/>
              <a:gd name="connsiteY3-118" fmla="*/ 6304321 h 6788810"/>
              <a:gd name="connsiteX4-119" fmla="*/ 0 w 3121100"/>
              <a:gd name="connsiteY4-120" fmla="*/ 0 h 6788810"/>
              <a:gd name="connsiteX0-121" fmla="*/ 0 w 3121029"/>
              <a:gd name="connsiteY0-122" fmla="*/ 0 h 6788810"/>
              <a:gd name="connsiteX1-123" fmla="*/ 2802850 w 3121029"/>
              <a:gd name="connsiteY1-124" fmla="*/ 645355 h 6788810"/>
              <a:gd name="connsiteX2-125" fmla="*/ 3121029 w 3121029"/>
              <a:gd name="connsiteY2-126" fmla="*/ 6788810 h 6788810"/>
              <a:gd name="connsiteX3-127" fmla="*/ 259504 w 3121029"/>
              <a:gd name="connsiteY3-128" fmla="*/ 6304321 h 6788810"/>
              <a:gd name="connsiteX4-129" fmla="*/ 0 w 3121029"/>
              <a:gd name="connsiteY4-130" fmla="*/ 0 h 6788810"/>
              <a:gd name="connsiteX0-131" fmla="*/ 0 w 3121029"/>
              <a:gd name="connsiteY0-132" fmla="*/ 0 h 6788810"/>
              <a:gd name="connsiteX1-133" fmla="*/ 2802850 w 3121029"/>
              <a:gd name="connsiteY1-134" fmla="*/ 645355 h 6788810"/>
              <a:gd name="connsiteX2-135" fmla="*/ 3121029 w 3121029"/>
              <a:gd name="connsiteY2-136" fmla="*/ 6788810 h 6788810"/>
              <a:gd name="connsiteX3-137" fmla="*/ 259504 w 3121029"/>
              <a:gd name="connsiteY3-138" fmla="*/ 6304321 h 6788810"/>
              <a:gd name="connsiteX4-139" fmla="*/ 0 w 3121029"/>
              <a:gd name="connsiteY4-140" fmla="*/ 0 h 6788810"/>
              <a:gd name="connsiteX0-141" fmla="*/ 0 w 3121029"/>
              <a:gd name="connsiteY0-142" fmla="*/ 0 h 6788810"/>
              <a:gd name="connsiteX1-143" fmla="*/ 2802850 w 3121029"/>
              <a:gd name="connsiteY1-144" fmla="*/ 645355 h 6788810"/>
              <a:gd name="connsiteX2-145" fmla="*/ 3121029 w 3121029"/>
              <a:gd name="connsiteY2-146" fmla="*/ 6788810 h 6788810"/>
              <a:gd name="connsiteX3-147" fmla="*/ 259504 w 3121029"/>
              <a:gd name="connsiteY3-148" fmla="*/ 6304321 h 6788810"/>
              <a:gd name="connsiteX4-149" fmla="*/ 0 w 3121029"/>
              <a:gd name="connsiteY4-150" fmla="*/ 0 h 6788810"/>
              <a:gd name="connsiteX0-151" fmla="*/ 0 w 3121029"/>
              <a:gd name="connsiteY0-152" fmla="*/ 0 h 6788810"/>
              <a:gd name="connsiteX1-153" fmla="*/ 2802850 w 3121029"/>
              <a:gd name="connsiteY1-154" fmla="*/ 645355 h 6788810"/>
              <a:gd name="connsiteX2-155" fmla="*/ 3121029 w 3121029"/>
              <a:gd name="connsiteY2-156" fmla="*/ 6788810 h 6788810"/>
              <a:gd name="connsiteX3-157" fmla="*/ 259504 w 3121029"/>
              <a:gd name="connsiteY3-158" fmla="*/ 6304321 h 6788810"/>
              <a:gd name="connsiteX4-159" fmla="*/ 0 w 3121029"/>
              <a:gd name="connsiteY4-160" fmla="*/ 0 h 6788810"/>
              <a:gd name="connsiteX0-161" fmla="*/ 0 w 3121029"/>
              <a:gd name="connsiteY0-162" fmla="*/ 0 h 6788810"/>
              <a:gd name="connsiteX1-163" fmla="*/ 2820638 w 3121029"/>
              <a:gd name="connsiteY1-164" fmla="*/ 653193 h 6788810"/>
              <a:gd name="connsiteX2-165" fmla="*/ 3121029 w 3121029"/>
              <a:gd name="connsiteY2-166" fmla="*/ 6788810 h 6788810"/>
              <a:gd name="connsiteX3-167" fmla="*/ 259504 w 3121029"/>
              <a:gd name="connsiteY3-168" fmla="*/ 6304321 h 6788810"/>
              <a:gd name="connsiteX4-169" fmla="*/ 0 w 3121029"/>
              <a:gd name="connsiteY4-170" fmla="*/ 0 h 6788810"/>
              <a:gd name="connsiteX0-171" fmla="*/ 0 w 3121029"/>
              <a:gd name="connsiteY0-172" fmla="*/ 0 h 6788810"/>
              <a:gd name="connsiteX1-173" fmla="*/ 2820638 w 3121029"/>
              <a:gd name="connsiteY1-174" fmla="*/ 653193 h 6788810"/>
              <a:gd name="connsiteX2-175" fmla="*/ 3121029 w 3121029"/>
              <a:gd name="connsiteY2-176" fmla="*/ 6788810 h 6788810"/>
              <a:gd name="connsiteX3-177" fmla="*/ 259504 w 3121029"/>
              <a:gd name="connsiteY3-178" fmla="*/ 6304321 h 6788810"/>
              <a:gd name="connsiteX4-179" fmla="*/ 0 w 3121029"/>
              <a:gd name="connsiteY4-180" fmla="*/ 0 h 6788810"/>
              <a:gd name="connsiteX0-181" fmla="*/ 0 w 3131164"/>
              <a:gd name="connsiteY0-182" fmla="*/ 0 h 6782297"/>
              <a:gd name="connsiteX1-183" fmla="*/ 2820638 w 3131164"/>
              <a:gd name="connsiteY1-184" fmla="*/ 653193 h 6782297"/>
              <a:gd name="connsiteX2-185" fmla="*/ 3131164 w 3131164"/>
              <a:gd name="connsiteY2-186" fmla="*/ 6782298 h 6782297"/>
              <a:gd name="connsiteX3-187" fmla="*/ 259504 w 3131164"/>
              <a:gd name="connsiteY3-188" fmla="*/ 6304321 h 6782297"/>
              <a:gd name="connsiteX4-189" fmla="*/ 0 w 3131164"/>
              <a:gd name="connsiteY4-190" fmla="*/ 0 h 6782297"/>
              <a:gd name="connsiteX0-191" fmla="*/ 0 w 3131164"/>
              <a:gd name="connsiteY0-192" fmla="*/ 0 h 6782299"/>
              <a:gd name="connsiteX1-193" fmla="*/ 2820638 w 3131164"/>
              <a:gd name="connsiteY1-194" fmla="*/ 653193 h 6782299"/>
              <a:gd name="connsiteX2-195" fmla="*/ 3131164 w 3131164"/>
              <a:gd name="connsiteY2-196" fmla="*/ 6782298 h 6782299"/>
              <a:gd name="connsiteX3-197" fmla="*/ 259504 w 3131164"/>
              <a:gd name="connsiteY3-198" fmla="*/ 6304321 h 6782299"/>
              <a:gd name="connsiteX4-199" fmla="*/ 0 w 3131164"/>
              <a:gd name="connsiteY4-200" fmla="*/ 0 h 6782299"/>
              <a:gd name="connsiteX0-201" fmla="*/ 0 w 3131164"/>
              <a:gd name="connsiteY0-202" fmla="*/ 0 h 6782297"/>
              <a:gd name="connsiteX1-203" fmla="*/ 2820638 w 3131164"/>
              <a:gd name="connsiteY1-204" fmla="*/ 653193 h 6782297"/>
              <a:gd name="connsiteX2-205" fmla="*/ 3131164 w 3131164"/>
              <a:gd name="connsiteY2-206" fmla="*/ 6782298 h 6782297"/>
              <a:gd name="connsiteX3-207" fmla="*/ 259504 w 3131164"/>
              <a:gd name="connsiteY3-208" fmla="*/ 6304321 h 6782297"/>
              <a:gd name="connsiteX4-209" fmla="*/ 0 w 3131164"/>
              <a:gd name="connsiteY4-210" fmla="*/ 0 h 6782297"/>
              <a:gd name="connsiteX0-211" fmla="*/ 0 w 3131164"/>
              <a:gd name="connsiteY0-212" fmla="*/ 0 h 6782299"/>
              <a:gd name="connsiteX1-213" fmla="*/ 2820638 w 3131164"/>
              <a:gd name="connsiteY1-214" fmla="*/ 653193 h 6782299"/>
              <a:gd name="connsiteX2-215" fmla="*/ 3131164 w 3131164"/>
              <a:gd name="connsiteY2-216" fmla="*/ 6782298 h 6782299"/>
              <a:gd name="connsiteX3-217" fmla="*/ 289081 w 3131164"/>
              <a:gd name="connsiteY3-218" fmla="*/ 5977048 h 6782299"/>
              <a:gd name="connsiteX4-219" fmla="*/ 0 w 3131164"/>
              <a:gd name="connsiteY4-220" fmla="*/ 0 h 6782299"/>
              <a:gd name="connsiteX0-221" fmla="*/ 0 w 3073559"/>
              <a:gd name="connsiteY0-222" fmla="*/ 0 h 7069780"/>
              <a:gd name="connsiteX1-223" fmla="*/ 2763033 w 3073559"/>
              <a:gd name="connsiteY1-224" fmla="*/ 940675 h 7069780"/>
              <a:gd name="connsiteX2-225" fmla="*/ 3073559 w 3073559"/>
              <a:gd name="connsiteY2-226" fmla="*/ 7069780 h 7069780"/>
              <a:gd name="connsiteX3-227" fmla="*/ 231476 w 3073559"/>
              <a:gd name="connsiteY3-228" fmla="*/ 6264530 h 7069780"/>
              <a:gd name="connsiteX4-229" fmla="*/ 0 w 3073559"/>
              <a:gd name="connsiteY4-230" fmla="*/ 0 h 7069780"/>
              <a:gd name="connsiteX0-231" fmla="*/ 0 w 3073559"/>
              <a:gd name="connsiteY0-232" fmla="*/ 0 h 7069780"/>
              <a:gd name="connsiteX1-233" fmla="*/ 2763033 w 3073559"/>
              <a:gd name="connsiteY1-234" fmla="*/ 940675 h 7069780"/>
              <a:gd name="connsiteX2-235" fmla="*/ 3073559 w 3073559"/>
              <a:gd name="connsiteY2-236" fmla="*/ 7069780 h 7069780"/>
              <a:gd name="connsiteX3-237" fmla="*/ 231476 w 3073559"/>
              <a:gd name="connsiteY3-238" fmla="*/ 6264530 h 7069780"/>
              <a:gd name="connsiteX4-239" fmla="*/ 0 w 3073559"/>
              <a:gd name="connsiteY4-240" fmla="*/ 0 h 7069780"/>
              <a:gd name="connsiteX0-241" fmla="*/ 0 w 3073559"/>
              <a:gd name="connsiteY0-242" fmla="*/ 0 h 7069780"/>
              <a:gd name="connsiteX1-243" fmla="*/ 2763033 w 3073559"/>
              <a:gd name="connsiteY1-244" fmla="*/ 940675 h 7069780"/>
              <a:gd name="connsiteX2-245" fmla="*/ 3073559 w 3073559"/>
              <a:gd name="connsiteY2-246" fmla="*/ 7069780 h 7069780"/>
              <a:gd name="connsiteX3-247" fmla="*/ 231476 w 3073559"/>
              <a:gd name="connsiteY3-248" fmla="*/ 6264530 h 7069780"/>
              <a:gd name="connsiteX4-249" fmla="*/ 0 w 3073559"/>
              <a:gd name="connsiteY4-250" fmla="*/ 0 h 7069780"/>
              <a:gd name="connsiteX0-251" fmla="*/ 0 w 3193668"/>
              <a:gd name="connsiteY0-252" fmla="*/ 0 h 6869923"/>
              <a:gd name="connsiteX1-253" fmla="*/ 2763033 w 3193668"/>
              <a:gd name="connsiteY1-254" fmla="*/ 940675 h 6869923"/>
              <a:gd name="connsiteX2-255" fmla="*/ 3193668 w 3193668"/>
              <a:gd name="connsiteY2-256" fmla="*/ 6869923 h 6869923"/>
              <a:gd name="connsiteX3-257" fmla="*/ 231476 w 3193668"/>
              <a:gd name="connsiteY3-258" fmla="*/ 6264530 h 6869923"/>
              <a:gd name="connsiteX4-259" fmla="*/ 0 w 3193668"/>
              <a:gd name="connsiteY4-260" fmla="*/ 0 h 6869923"/>
              <a:gd name="connsiteX0-261" fmla="*/ 0 w 3193668"/>
              <a:gd name="connsiteY0-262" fmla="*/ 0 h 7745897"/>
              <a:gd name="connsiteX1-263" fmla="*/ 2763033 w 3193668"/>
              <a:gd name="connsiteY1-264" fmla="*/ 940675 h 7745897"/>
              <a:gd name="connsiteX2-265" fmla="*/ 3193668 w 3193668"/>
              <a:gd name="connsiteY2-266" fmla="*/ 6869923 h 7745897"/>
              <a:gd name="connsiteX3-267" fmla="*/ 939234 w 3193668"/>
              <a:gd name="connsiteY3-268" fmla="*/ 7745897 h 7745897"/>
              <a:gd name="connsiteX4-269" fmla="*/ 0 w 3193668"/>
              <a:gd name="connsiteY4-270" fmla="*/ 0 h 7745897"/>
              <a:gd name="connsiteX0-271" fmla="*/ 0 w 2608952"/>
              <a:gd name="connsiteY0-272" fmla="*/ 1087803 h 6805222"/>
              <a:gd name="connsiteX1-273" fmla="*/ 2178317 w 2608952"/>
              <a:gd name="connsiteY1-274" fmla="*/ 0 h 6805222"/>
              <a:gd name="connsiteX2-275" fmla="*/ 2608952 w 2608952"/>
              <a:gd name="connsiteY2-276" fmla="*/ 5929248 h 6805222"/>
              <a:gd name="connsiteX3-277" fmla="*/ 354518 w 2608952"/>
              <a:gd name="connsiteY3-278" fmla="*/ 6805222 h 6805222"/>
              <a:gd name="connsiteX4-279" fmla="*/ 0 w 2608952"/>
              <a:gd name="connsiteY4-280" fmla="*/ 1087803 h 6805222"/>
              <a:gd name="connsiteX0-281" fmla="*/ 0 w 2608952"/>
              <a:gd name="connsiteY0-282" fmla="*/ 1087803 h 6805222"/>
              <a:gd name="connsiteX1-283" fmla="*/ 2178317 w 2608952"/>
              <a:gd name="connsiteY1-284" fmla="*/ 0 h 6805222"/>
              <a:gd name="connsiteX2-285" fmla="*/ 2608952 w 2608952"/>
              <a:gd name="connsiteY2-286" fmla="*/ 5929248 h 6805222"/>
              <a:gd name="connsiteX3-287" fmla="*/ 354518 w 2608952"/>
              <a:gd name="connsiteY3-288" fmla="*/ 6805222 h 6805222"/>
              <a:gd name="connsiteX4-289" fmla="*/ 0 w 2608952"/>
              <a:gd name="connsiteY4-290" fmla="*/ 1087803 h 6805222"/>
              <a:gd name="connsiteX0-291" fmla="*/ 0 w 2608952"/>
              <a:gd name="connsiteY0-292" fmla="*/ 1087803 h 6805222"/>
              <a:gd name="connsiteX1-293" fmla="*/ 2178317 w 2608952"/>
              <a:gd name="connsiteY1-294" fmla="*/ 0 h 6805222"/>
              <a:gd name="connsiteX2-295" fmla="*/ 2608952 w 2608952"/>
              <a:gd name="connsiteY2-296" fmla="*/ 5929248 h 6805222"/>
              <a:gd name="connsiteX3-297" fmla="*/ 354518 w 2608952"/>
              <a:gd name="connsiteY3-298" fmla="*/ 6805222 h 6805222"/>
              <a:gd name="connsiteX4-299" fmla="*/ 0 w 2608952"/>
              <a:gd name="connsiteY4-300" fmla="*/ 1087803 h 6805222"/>
              <a:gd name="connsiteX0-301" fmla="*/ 0 w 2608952"/>
              <a:gd name="connsiteY0-302" fmla="*/ 1016004 h 6733423"/>
              <a:gd name="connsiteX1-303" fmla="*/ 2191344 w 2608952"/>
              <a:gd name="connsiteY1-304" fmla="*/ 0 h 6733423"/>
              <a:gd name="connsiteX2-305" fmla="*/ 2608952 w 2608952"/>
              <a:gd name="connsiteY2-306" fmla="*/ 5857449 h 6733423"/>
              <a:gd name="connsiteX3-307" fmla="*/ 354518 w 2608952"/>
              <a:gd name="connsiteY3-308" fmla="*/ 6733423 h 6733423"/>
              <a:gd name="connsiteX4-309" fmla="*/ 0 w 2608952"/>
              <a:gd name="connsiteY4-310" fmla="*/ 1016004 h 6733423"/>
              <a:gd name="connsiteX0-311" fmla="*/ 0 w 2631463"/>
              <a:gd name="connsiteY0-312" fmla="*/ 1006159 h 6733423"/>
              <a:gd name="connsiteX1-313" fmla="*/ 2213855 w 2631463"/>
              <a:gd name="connsiteY1-314" fmla="*/ 0 h 6733423"/>
              <a:gd name="connsiteX2-315" fmla="*/ 2631463 w 2631463"/>
              <a:gd name="connsiteY2-316" fmla="*/ 5857449 h 6733423"/>
              <a:gd name="connsiteX3-317" fmla="*/ 377029 w 2631463"/>
              <a:gd name="connsiteY3-318" fmla="*/ 6733423 h 6733423"/>
              <a:gd name="connsiteX4-319" fmla="*/ 0 w 2631463"/>
              <a:gd name="connsiteY4-320" fmla="*/ 1006159 h 6733423"/>
              <a:gd name="connsiteX0-321" fmla="*/ 0 w 2631463"/>
              <a:gd name="connsiteY0-322" fmla="*/ 1006159 h 6733423"/>
              <a:gd name="connsiteX1-323" fmla="*/ 2213855 w 2631463"/>
              <a:gd name="connsiteY1-324" fmla="*/ 0 h 6733423"/>
              <a:gd name="connsiteX2-325" fmla="*/ 2631463 w 2631463"/>
              <a:gd name="connsiteY2-326" fmla="*/ 5857449 h 6733423"/>
              <a:gd name="connsiteX3-327" fmla="*/ 377029 w 2631463"/>
              <a:gd name="connsiteY3-328" fmla="*/ 6733423 h 6733423"/>
              <a:gd name="connsiteX4-329" fmla="*/ 0 w 2631463"/>
              <a:gd name="connsiteY4-330" fmla="*/ 1006159 h 6733423"/>
              <a:gd name="connsiteX0-331" fmla="*/ 0 w 2631463"/>
              <a:gd name="connsiteY0-332" fmla="*/ 1006159 h 6733423"/>
              <a:gd name="connsiteX1-333" fmla="*/ 2213855 w 2631463"/>
              <a:gd name="connsiteY1-334" fmla="*/ 0 h 6733423"/>
              <a:gd name="connsiteX2-335" fmla="*/ 2631463 w 2631463"/>
              <a:gd name="connsiteY2-336" fmla="*/ 5857449 h 6733423"/>
              <a:gd name="connsiteX3-337" fmla="*/ 377029 w 2631463"/>
              <a:gd name="connsiteY3-338" fmla="*/ 6733423 h 6733423"/>
              <a:gd name="connsiteX4-339" fmla="*/ 0 w 2631463"/>
              <a:gd name="connsiteY4-340" fmla="*/ 1006159 h 6733423"/>
              <a:gd name="connsiteX0-341" fmla="*/ 0 w 2631463"/>
              <a:gd name="connsiteY0-342" fmla="*/ 1006159 h 6733423"/>
              <a:gd name="connsiteX1-343" fmla="*/ 2213855 w 2631463"/>
              <a:gd name="connsiteY1-344" fmla="*/ 0 h 6733423"/>
              <a:gd name="connsiteX2-345" fmla="*/ 2631463 w 2631463"/>
              <a:gd name="connsiteY2-346" fmla="*/ 5857449 h 6733423"/>
              <a:gd name="connsiteX3-347" fmla="*/ 377029 w 2631463"/>
              <a:gd name="connsiteY3-348" fmla="*/ 6733423 h 6733423"/>
              <a:gd name="connsiteX4-349" fmla="*/ 0 w 2631463"/>
              <a:gd name="connsiteY4-350" fmla="*/ 1006159 h 6733423"/>
              <a:gd name="connsiteX0-351" fmla="*/ 0 w 2647460"/>
              <a:gd name="connsiteY0-352" fmla="*/ 1006159 h 6733423"/>
              <a:gd name="connsiteX1-353" fmla="*/ 2213855 w 2647460"/>
              <a:gd name="connsiteY1-354" fmla="*/ 0 h 6733423"/>
              <a:gd name="connsiteX2-355" fmla="*/ 2647460 w 2647460"/>
              <a:gd name="connsiteY2-356" fmla="*/ 5831394 h 6733423"/>
              <a:gd name="connsiteX3-357" fmla="*/ 377029 w 2647460"/>
              <a:gd name="connsiteY3-358" fmla="*/ 6733423 h 6733423"/>
              <a:gd name="connsiteX4-359" fmla="*/ 0 w 2647460"/>
              <a:gd name="connsiteY4-360" fmla="*/ 1006159 h 6733423"/>
              <a:gd name="connsiteX0-361" fmla="*/ 0 w 2647460"/>
              <a:gd name="connsiteY0-362" fmla="*/ 1006159 h 6733423"/>
              <a:gd name="connsiteX1-363" fmla="*/ 2213855 w 2647460"/>
              <a:gd name="connsiteY1-364" fmla="*/ 0 h 6733423"/>
              <a:gd name="connsiteX2-365" fmla="*/ 2647460 w 2647460"/>
              <a:gd name="connsiteY2-366" fmla="*/ 5831394 h 6733423"/>
              <a:gd name="connsiteX3-367" fmla="*/ 377029 w 2647460"/>
              <a:gd name="connsiteY3-368" fmla="*/ 6733423 h 6733423"/>
              <a:gd name="connsiteX4-369" fmla="*/ 0 w 2647460"/>
              <a:gd name="connsiteY4-370" fmla="*/ 1006159 h 6733423"/>
              <a:gd name="connsiteX0-371" fmla="*/ 0 w 2647460"/>
              <a:gd name="connsiteY0-372" fmla="*/ 0 h 5727264"/>
              <a:gd name="connsiteX1-373" fmla="*/ 2325356 w 2647460"/>
              <a:gd name="connsiteY1-374" fmla="*/ 619690 h 5727264"/>
              <a:gd name="connsiteX2-375" fmla="*/ 2647460 w 2647460"/>
              <a:gd name="connsiteY2-376" fmla="*/ 4825235 h 5727264"/>
              <a:gd name="connsiteX3-377" fmla="*/ 377029 w 2647460"/>
              <a:gd name="connsiteY3-378" fmla="*/ 5727264 h 5727264"/>
              <a:gd name="connsiteX4-379" fmla="*/ 0 w 2647460"/>
              <a:gd name="connsiteY4-380" fmla="*/ 0 h 5727264"/>
              <a:gd name="connsiteX0-381" fmla="*/ 0 w 2688146"/>
              <a:gd name="connsiteY0-382" fmla="*/ 0 h 6303102"/>
              <a:gd name="connsiteX1-383" fmla="*/ 2325356 w 2688146"/>
              <a:gd name="connsiteY1-384" fmla="*/ 619690 h 6303102"/>
              <a:gd name="connsiteX2-385" fmla="*/ 2688146 w 2688146"/>
              <a:gd name="connsiteY2-386" fmla="*/ 6303102 h 6303102"/>
              <a:gd name="connsiteX3-387" fmla="*/ 377029 w 2688146"/>
              <a:gd name="connsiteY3-388" fmla="*/ 5727264 h 6303102"/>
              <a:gd name="connsiteX4-389" fmla="*/ 0 w 2688146"/>
              <a:gd name="connsiteY4-390" fmla="*/ 0 h 6303102"/>
              <a:gd name="connsiteX0-391" fmla="*/ 0 w 2688146"/>
              <a:gd name="connsiteY0-392" fmla="*/ 0 h 6303102"/>
              <a:gd name="connsiteX1-393" fmla="*/ 2325356 w 2688146"/>
              <a:gd name="connsiteY1-394" fmla="*/ 619690 h 6303102"/>
              <a:gd name="connsiteX2-395" fmla="*/ 2688146 w 2688146"/>
              <a:gd name="connsiteY2-396" fmla="*/ 6303102 h 6303102"/>
              <a:gd name="connsiteX3-397" fmla="*/ 284193 w 2688146"/>
              <a:gd name="connsiteY3-398" fmla="*/ 5848628 h 6303102"/>
              <a:gd name="connsiteX4-399" fmla="*/ 0 w 2688146"/>
              <a:gd name="connsiteY4-400" fmla="*/ 0 h 6303102"/>
              <a:gd name="connsiteX0-401" fmla="*/ 0 w 2688146"/>
              <a:gd name="connsiteY0-402" fmla="*/ 0 h 6303102"/>
              <a:gd name="connsiteX1-403" fmla="*/ 2325356 w 2688146"/>
              <a:gd name="connsiteY1-404" fmla="*/ 619690 h 6303102"/>
              <a:gd name="connsiteX2-405" fmla="*/ 2688146 w 2688146"/>
              <a:gd name="connsiteY2-406" fmla="*/ 6303102 h 6303102"/>
              <a:gd name="connsiteX3-407" fmla="*/ 284193 w 2688146"/>
              <a:gd name="connsiteY3-408" fmla="*/ 5848628 h 6303102"/>
              <a:gd name="connsiteX4-409" fmla="*/ 0 w 2688146"/>
              <a:gd name="connsiteY4-410" fmla="*/ 0 h 6303102"/>
              <a:gd name="connsiteX0-411" fmla="*/ 0 w 2688146"/>
              <a:gd name="connsiteY0-412" fmla="*/ 0 h 6303102"/>
              <a:gd name="connsiteX1-413" fmla="*/ 2325356 w 2688146"/>
              <a:gd name="connsiteY1-414" fmla="*/ 619690 h 6303102"/>
              <a:gd name="connsiteX2-415" fmla="*/ 2688146 w 2688146"/>
              <a:gd name="connsiteY2-416" fmla="*/ 6303102 h 6303102"/>
              <a:gd name="connsiteX3-417" fmla="*/ 284193 w 2688146"/>
              <a:gd name="connsiteY3-418" fmla="*/ 5848628 h 6303102"/>
              <a:gd name="connsiteX4-419" fmla="*/ 0 w 2688146"/>
              <a:gd name="connsiteY4-420" fmla="*/ 0 h 6303102"/>
              <a:gd name="connsiteX0-421" fmla="*/ 0 w 2688146"/>
              <a:gd name="connsiteY0-422" fmla="*/ 0 h 6303102"/>
              <a:gd name="connsiteX1-423" fmla="*/ 2325356 w 2688146"/>
              <a:gd name="connsiteY1-424" fmla="*/ 619690 h 6303102"/>
              <a:gd name="connsiteX2-425" fmla="*/ 2688146 w 2688146"/>
              <a:gd name="connsiteY2-426" fmla="*/ 6303102 h 6303102"/>
              <a:gd name="connsiteX3-427" fmla="*/ 284193 w 2688146"/>
              <a:gd name="connsiteY3-428" fmla="*/ 5848628 h 6303102"/>
              <a:gd name="connsiteX4-429" fmla="*/ 0 w 2688146"/>
              <a:gd name="connsiteY4-430" fmla="*/ 0 h 6303102"/>
              <a:gd name="connsiteX0-431" fmla="*/ 0 w 2712147"/>
              <a:gd name="connsiteY0-432" fmla="*/ 0 h 6345462"/>
              <a:gd name="connsiteX1-433" fmla="*/ 2349357 w 2712147"/>
              <a:gd name="connsiteY1-434" fmla="*/ 662050 h 6345462"/>
              <a:gd name="connsiteX2-435" fmla="*/ 2712147 w 2712147"/>
              <a:gd name="connsiteY2-436" fmla="*/ 6345462 h 6345462"/>
              <a:gd name="connsiteX3-437" fmla="*/ 308194 w 2712147"/>
              <a:gd name="connsiteY3-438" fmla="*/ 5890988 h 6345462"/>
              <a:gd name="connsiteX4-439" fmla="*/ 0 w 2712147"/>
              <a:gd name="connsiteY4-440" fmla="*/ 0 h 6345462"/>
              <a:gd name="connsiteX0-441" fmla="*/ 0 w 2684680"/>
              <a:gd name="connsiteY0-442" fmla="*/ 0 h 6392082"/>
              <a:gd name="connsiteX1-443" fmla="*/ 2349357 w 2684680"/>
              <a:gd name="connsiteY1-444" fmla="*/ 662050 h 6392082"/>
              <a:gd name="connsiteX2-445" fmla="*/ 2684680 w 2684680"/>
              <a:gd name="connsiteY2-446" fmla="*/ 6392082 h 6392082"/>
              <a:gd name="connsiteX3-447" fmla="*/ 308194 w 2684680"/>
              <a:gd name="connsiteY3-448" fmla="*/ 5890988 h 6392082"/>
              <a:gd name="connsiteX4-449" fmla="*/ 0 w 2684680"/>
              <a:gd name="connsiteY4-450" fmla="*/ 0 h 6392082"/>
              <a:gd name="connsiteX0-451" fmla="*/ 0 w 2686734"/>
              <a:gd name="connsiteY0-452" fmla="*/ 0 h 6405216"/>
              <a:gd name="connsiteX1-453" fmla="*/ 2351411 w 2686734"/>
              <a:gd name="connsiteY1-454" fmla="*/ 675184 h 6405216"/>
              <a:gd name="connsiteX2-455" fmla="*/ 2686734 w 2686734"/>
              <a:gd name="connsiteY2-456" fmla="*/ 6405216 h 6405216"/>
              <a:gd name="connsiteX3-457" fmla="*/ 310248 w 2686734"/>
              <a:gd name="connsiteY3-458" fmla="*/ 5904122 h 6405216"/>
              <a:gd name="connsiteX4-459" fmla="*/ 0 w 2686734"/>
              <a:gd name="connsiteY4-460" fmla="*/ 0 h 6405216"/>
              <a:gd name="connsiteX0-461" fmla="*/ 0 w 2686734"/>
              <a:gd name="connsiteY0-462" fmla="*/ 0 h 6405216"/>
              <a:gd name="connsiteX1-463" fmla="*/ 2351411 w 2686734"/>
              <a:gd name="connsiteY1-464" fmla="*/ 675184 h 6405216"/>
              <a:gd name="connsiteX2-465" fmla="*/ 2686734 w 2686734"/>
              <a:gd name="connsiteY2-466" fmla="*/ 6405216 h 6405216"/>
              <a:gd name="connsiteX3-467" fmla="*/ 310248 w 2686734"/>
              <a:gd name="connsiteY3-468" fmla="*/ 5904122 h 6405216"/>
              <a:gd name="connsiteX4-469" fmla="*/ 0 w 2686734"/>
              <a:gd name="connsiteY4-470" fmla="*/ 0 h 6405216"/>
              <a:gd name="connsiteX0-471" fmla="*/ 0 w 2686734"/>
              <a:gd name="connsiteY0-472" fmla="*/ 0 h 6405216"/>
              <a:gd name="connsiteX1-473" fmla="*/ 2334041 w 2686734"/>
              <a:gd name="connsiteY1-474" fmla="*/ 638188 h 6405216"/>
              <a:gd name="connsiteX2-475" fmla="*/ 2686734 w 2686734"/>
              <a:gd name="connsiteY2-476" fmla="*/ 6405216 h 6405216"/>
              <a:gd name="connsiteX3-477" fmla="*/ 310248 w 2686734"/>
              <a:gd name="connsiteY3-478" fmla="*/ 5904122 h 6405216"/>
              <a:gd name="connsiteX4-479" fmla="*/ 0 w 2686734"/>
              <a:gd name="connsiteY4-480" fmla="*/ 0 h 6405216"/>
              <a:gd name="connsiteX0-481" fmla="*/ 0 w 2686734"/>
              <a:gd name="connsiteY0-482" fmla="*/ 0 h 6405216"/>
              <a:gd name="connsiteX1-483" fmla="*/ 2338149 w 2686734"/>
              <a:gd name="connsiteY1-484" fmla="*/ 664456 h 6405216"/>
              <a:gd name="connsiteX2-485" fmla="*/ 2686734 w 2686734"/>
              <a:gd name="connsiteY2-486" fmla="*/ 6405216 h 6405216"/>
              <a:gd name="connsiteX3-487" fmla="*/ 310248 w 2686734"/>
              <a:gd name="connsiteY3-488" fmla="*/ 5904122 h 6405216"/>
              <a:gd name="connsiteX4-489" fmla="*/ 0 w 2686734"/>
              <a:gd name="connsiteY4-490" fmla="*/ 0 h 6405216"/>
              <a:gd name="connsiteX0-491" fmla="*/ 0 w 2686734"/>
              <a:gd name="connsiteY0-492" fmla="*/ 0 h 6405216"/>
              <a:gd name="connsiteX1-493" fmla="*/ 2370664 w 2686734"/>
              <a:gd name="connsiteY1-494" fmla="*/ 576028 h 6405216"/>
              <a:gd name="connsiteX2-495" fmla="*/ 2686734 w 2686734"/>
              <a:gd name="connsiteY2-496" fmla="*/ 6405216 h 6405216"/>
              <a:gd name="connsiteX3-497" fmla="*/ 310248 w 2686734"/>
              <a:gd name="connsiteY3-498" fmla="*/ 5904122 h 6405216"/>
              <a:gd name="connsiteX4-499" fmla="*/ 0 w 2686734"/>
              <a:gd name="connsiteY4-500" fmla="*/ 0 h 6405216"/>
              <a:gd name="connsiteX0-501" fmla="*/ 0 w 2686734"/>
              <a:gd name="connsiteY0-502" fmla="*/ 0 h 6405216"/>
              <a:gd name="connsiteX1-503" fmla="*/ 2331518 w 2686734"/>
              <a:gd name="connsiteY1-504" fmla="*/ 659092 h 6405216"/>
              <a:gd name="connsiteX2-505" fmla="*/ 2686734 w 2686734"/>
              <a:gd name="connsiteY2-506" fmla="*/ 6405216 h 6405216"/>
              <a:gd name="connsiteX3-507" fmla="*/ 310248 w 2686734"/>
              <a:gd name="connsiteY3-508" fmla="*/ 5904122 h 6405216"/>
              <a:gd name="connsiteX4-509" fmla="*/ 0 w 2686734"/>
              <a:gd name="connsiteY4-510" fmla="*/ 0 h 6405216"/>
              <a:gd name="connsiteX0-511" fmla="*/ 0 w 2686734"/>
              <a:gd name="connsiteY0-512" fmla="*/ 0 h 6405216"/>
              <a:gd name="connsiteX1-513" fmla="*/ 2331518 w 2686734"/>
              <a:gd name="connsiteY1-514" fmla="*/ 659092 h 6405216"/>
              <a:gd name="connsiteX2-515" fmla="*/ 2686734 w 2686734"/>
              <a:gd name="connsiteY2-516" fmla="*/ 6405216 h 6405216"/>
              <a:gd name="connsiteX3-517" fmla="*/ 291937 w 2686734"/>
              <a:gd name="connsiteY3-518" fmla="*/ 5935202 h 6405216"/>
              <a:gd name="connsiteX4-519" fmla="*/ 0 w 2686734"/>
              <a:gd name="connsiteY4-520" fmla="*/ 0 h 6405216"/>
              <a:gd name="connsiteX0-521" fmla="*/ 0 w 2686734"/>
              <a:gd name="connsiteY0-522" fmla="*/ 0 h 6405216"/>
              <a:gd name="connsiteX1-523" fmla="*/ 2331518 w 2686734"/>
              <a:gd name="connsiteY1-524" fmla="*/ 659092 h 6405216"/>
              <a:gd name="connsiteX2-525" fmla="*/ 2686734 w 2686734"/>
              <a:gd name="connsiteY2-526" fmla="*/ 6405216 h 6405216"/>
              <a:gd name="connsiteX3-527" fmla="*/ 276621 w 2686734"/>
              <a:gd name="connsiteY3-528" fmla="*/ 5911341 h 6405216"/>
              <a:gd name="connsiteX4-529" fmla="*/ 0 w 2686734"/>
              <a:gd name="connsiteY4-530" fmla="*/ 0 h 6405216"/>
              <a:gd name="connsiteX0-531" fmla="*/ 0 w 2686734"/>
              <a:gd name="connsiteY0-532" fmla="*/ 0 h 6405216"/>
              <a:gd name="connsiteX1-533" fmla="*/ 2331518 w 2686734"/>
              <a:gd name="connsiteY1-534" fmla="*/ 659092 h 6405216"/>
              <a:gd name="connsiteX2-535" fmla="*/ 2686734 w 2686734"/>
              <a:gd name="connsiteY2-536" fmla="*/ 6405216 h 6405216"/>
              <a:gd name="connsiteX3-537" fmla="*/ 276621 w 2686734"/>
              <a:gd name="connsiteY3-538" fmla="*/ 5911341 h 6405216"/>
              <a:gd name="connsiteX4-539" fmla="*/ 0 w 2686734"/>
              <a:gd name="connsiteY4-540" fmla="*/ 0 h 640521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86734" h="6405216">
                <a:moveTo>
                  <a:pt x="0" y="0"/>
                </a:moveTo>
                <a:lnTo>
                  <a:pt x="2331518" y="659092"/>
                </a:lnTo>
                <a:cubicBezTo>
                  <a:pt x="2479204" y="3079239"/>
                  <a:pt x="2505306" y="3654741"/>
                  <a:pt x="2686734" y="6405216"/>
                </a:cubicBezTo>
                <a:lnTo>
                  <a:pt x="276621" y="5911341"/>
                </a:lnTo>
                <a:cubicBezTo>
                  <a:pt x="179686" y="3553951"/>
                  <a:pt x="98590" y="2363605"/>
                  <a:pt x="0" y="0"/>
                </a:cubicBezTo>
                <a:close/>
              </a:path>
            </a:pathLst>
          </a:custGeom>
        </p:spPr>
        <p:txBody>
          <a:bodyPr anchor="ctr" bIns="719873" lIns="719873" rIns="719873" tIns="719873" vert="vert"/>
          <a:lstStyle>
            <a:lvl1pPr algn="ctr" indent="0" marL="0">
              <a:spcBef>
                <a:spcPts val="900"/>
              </a:spcBef>
              <a:spcAft>
                <a:spcPts val="900"/>
              </a:spcAft>
              <a:buNone/>
              <a:defRPr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WARNING: Drag the image here and </a:t>
            </a:r>
            <a:r>
              <a:rPr dirty="0" lang="en-US" err="1" smtClean="0"/>
              <a:t>ransform</a:t>
            </a:r>
            <a:r>
              <a:rPr dirty="0" lang="en-US" smtClean="0"/>
              <a:t> the placeholder to get perspective look</a:t>
            </a:r>
            <a:endParaRPr dirty="0" lang="en-US"/>
          </a:p>
        </p:txBody>
      </p:sp>
      <p:sp>
        <p:nvSpPr>
          <p:cNvPr id="1050984" name="Rounded Rectangle 48"/>
          <p:cNvSpPr/>
          <p:nvPr userDrawn="1"/>
        </p:nvSpPr>
        <p:spPr>
          <a:xfrm>
            <a:off x="12841660" y="3580918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85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945975" y="3794704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86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14552825" y="3490047"/>
            <a:ext cx="642573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sp>
        <p:nvSpPr>
          <p:cNvPr id="1050987" name="Text Placeholder 2"/>
          <p:cNvSpPr>
            <a:spLocks noGrp="1"/>
          </p:cNvSpPr>
          <p:nvPr>
            <p:ph type="body" sz="quarter" idx="23" hasCustomPrompt="1"/>
          </p:nvPr>
        </p:nvSpPr>
        <p:spPr>
          <a:xfrm>
            <a:off x="14552825" y="4219868"/>
            <a:ext cx="6425738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Vest </a:t>
            </a:r>
            <a:r>
              <a:rPr dirty="0" lang="en-US" err="1" smtClean="0"/>
              <a:t>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.</a:t>
            </a:r>
            <a:endParaRPr dirty="0" lang="en-US" smtClean="0"/>
          </a:p>
        </p:txBody>
      </p:sp>
      <p:sp>
        <p:nvSpPr>
          <p:cNvPr id="1050988" name="Rounded Rectangle 52"/>
          <p:cNvSpPr/>
          <p:nvPr userDrawn="1"/>
        </p:nvSpPr>
        <p:spPr>
          <a:xfrm>
            <a:off x="8204880" y="7524934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89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8309195" y="773872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90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540654" y="7434065"/>
            <a:ext cx="642573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sp>
        <p:nvSpPr>
          <p:cNvPr id="1050991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1540654" y="8163884"/>
            <a:ext cx="6425738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Vest </a:t>
            </a:r>
            <a:r>
              <a:rPr dirty="0" lang="en-US" err="1" smtClean="0"/>
              <a:t>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.</a:t>
            </a:r>
            <a:endParaRPr dirty="0" lang="en-US" smtClean="0"/>
          </a:p>
        </p:txBody>
      </p:sp>
      <p:sp>
        <p:nvSpPr>
          <p:cNvPr id="1050992" name="Rounded Rectangle 57"/>
          <p:cNvSpPr/>
          <p:nvPr userDrawn="1"/>
        </p:nvSpPr>
        <p:spPr>
          <a:xfrm>
            <a:off x="14999578" y="6228792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93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15103891" y="6442578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94" name="Text Placeholder 7"/>
          <p:cNvSpPr>
            <a:spLocks noGrp="1"/>
          </p:cNvSpPr>
          <p:nvPr>
            <p:ph type="body" sz="quarter" idx="55" hasCustomPrompt="1"/>
          </p:nvPr>
        </p:nvSpPr>
        <p:spPr>
          <a:xfrm>
            <a:off x="16710744" y="6137921"/>
            <a:ext cx="642573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sp>
        <p:nvSpPr>
          <p:cNvPr id="1050995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16710744" y="6867740"/>
            <a:ext cx="6425738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Vest </a:t>
            </a:r>
            <a:r>
              <a:rPr dirty="0" lang="en-US" err="1" smtClean="0"/>
              <a:t>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.</a:t>
            </a:r>
            <a:endParaRPr dirty="0" lang="en-US" smtClean="0"/>
          </a:p>
        </p:txBody>
      </p:sp>
      <p:sp>
        <p:nvSpPr>
          <p:cNvPr id="1050996" name="Rounded Rectangle 67"/>
          <p:cNvSpPr/>
          <p:nvPr userDrawn="1"/>
        </p:nvSpPr>
        <p:spPr>
          <a:xfrm>
            <a:off x="10249344" y="10174760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97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10353656" y="10388546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98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3585115" y="10083889"/>
            <a:ext cx="6425738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Feature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sp>
        <p:nvSpPr>
          <p:cNvPr id="1050999" name="Text Placeholder 2"/>
          <p:cNvSpPr>
            <a:spLocks noGrp="1"/>
          </p:cNvSpPr>
          <p:nvPr>
            <p:ph type="body" sz="quarter" idx="59" hasCustomPrompt="1"/>
          </p:nvPr>
        </p:nvSpPr>
        <p:spPr>
          <a:xfrm>
            <a:off x="3585115" y="10813708"/>
            <a:ext cx="6425738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Vest </a:t>
            </a:r>
            <a:r>
              <a:rPr dirty="0" lang="en-US" err="1" smtClean="0"/>
              <a:t>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9">
                      <p:stCondLst>
                        <p:cond delay="indefinite"/>
                      </p:stCondLst>
                      <p:childTnLst>
                        <p:par>
                          <p:cTn fill="hold" id="20">
                            <p:stCondLst>
                              <p:cond delay="0"/>
                            </p:stCondLst>
                            <p:childTnLst>
                              <p:par>
                                <p:cTn fill="hold" id="21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3"/>
                                        <p:tgtEl>
                                          <p:spTgt spid="2097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4"/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25"/>
                                        <p:tgtEl>
                                          <p:spTgt spid="2097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6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8"/>
                                        <p:tgtEl>
                                          <p:spTgt spid="10509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9"/>
                                        <p:tgtEl>
                                          <p:spTgt spid="10509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30"/>
                                        <p:tgtEl>
                                          <p:spTgt spid="1050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9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9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25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50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50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50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30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509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509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50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35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50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50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50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40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509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509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509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45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09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09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09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50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9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9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55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9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9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9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60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0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0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65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0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0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70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9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9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0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75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09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80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8"/>
                                        <p:tgtEl>
                                          <p:spTgt spid="1050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9"/>
                                        <p:tgtEl>
                                          <p:spTgt spid="1050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0"/>
                                        <p:tgtEl>
                                          <p:spTgt spid="10509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4"/>
                                        <p:tgtEl>
                                          <p:spTgt spid="1050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5"/>
                                        <p:tgtEl>
                                          <p:spTgt spid="1050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6"/>
                                        <p:tgtEl>
                                          <p:spTgt spid="10509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8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8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8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8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8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8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8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8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83" grpId="0"/>
      <p:bldP spid="1050984" grpId="0" animBg="1"/>
      <p:bldP spid="105098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8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88" grpId="0" animBg="1"/>
      <p:bldP spid="105098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8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8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8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2" grpId="0" animBg="1"/>
      <p:bldP spid="105099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6" grpId="0" animBg="1"/>
      <p:bldP spid="105099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9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ny Xperia Mockup">
    <p:spTree>
      <p:nvGrpSpPr>
        <p:cNvPr id="30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9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Sony </a:t>
            </a:r>
            <a:r>
              <a:rPr dirty="0" lang="es-ES_tradnl" err="1" smtClean="0"/>
              <a:t>Xperia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endParaRPr dirty="0" lang="es-ES_tradnl" smtClean="0"/>
          </a:p>
        </p:txBody>
      </p:sp>
      <p:cxnSp>
        <p:nvCxnSpPr>
          <p:cNvPr id="314582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9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Just</a:t>
            </a:r>
            <a:r>
              <a:rPr dirty="0" lang="es-ES_tradnl" smtClean="0"/>
              <a:t> </a:t>
            </a:r>
            <a:r>
              <a:rPr dirty="0" lang="es-ES_tradnl" err="1" smtClean="0"/>
              <a:t>Drag</a:t>
            </a:r>
            <a:r>
              <a:rPr dirty="0" lang="es-ES_tradnl" smtClean="0"/>
              <a:t> and </a:t>
            </a:r>
            <a:r>
              <a:rPr dirty="0" lang="es-ES_tradnl" err="1" smtClean="0"/>
              <a:t>Drop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endParaRPr dirty="0" lang="es-ES_tradnl" smtClean="0"/>
          </a:p>
        </p:txBody>
      </p:sp>
      <p:pic>
        <p:nvPicPr>
          <p:cNvPr id="2097199" name="Picture 1" descr="Xperia-Z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9411579" y="3185592"/>
            <a:ext cx="5121923" cy="9810328"/>
          </a:xfrm>
          <a:prstGeom prst="rect"/>
        </p:spPr>
      </p:pic>
      <p:sp>
        <p:nvSpPr>
          <p:cNvPr id="1051496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673309" y="4049688"/>
            <a:ext cx="4537100" cy="7920880"/>
          </a:xfrm>
          <a:prstGeom prst="rect"/>
        </p:spPr>
        <p:txBody>
          <a:bodyPr anchor="ctr"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51497" name="Rounded Rectangle 24"/>
          <p:cNvSpPr/>
          <p:nvPr userDrawn="1"/>
        </p:nvSpPr>
        <p:spPr>
          <a:xfrm flipV="1">
            <a:off x="6864995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498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531573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499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531573" y="4275455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00" name="Rounded Rectangle 27"/>
          <p:cNvSpPr/>
          <p:nvPr userDrawn="1"/>
        </p:nvSpPr>
        <p:spPr>
          <a:xfrm flipV="1">
            <a:off x="6864995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01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531573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02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531573" y="65797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03" name="Rounded Rectangle 30"/>
          <p:cNvSpPr/>
          <p:nvPr userDrawn="1"/>
        </p:nvSpPr>
        <p:spPr>
          <a:xfrm flipV="1">
            <a:off x="6864995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04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531573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05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1531573" y="8857411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06" name="Rounded Rectangle 33"/>
          <p:cNvSpPr/>
          <p:nvPr userDrawn="1"/>
        </p:nvSpPr>
        <p:spPr>
          <a:xfrm flipV="1">
            <a:off x="6864995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07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531573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08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531573" y="11044207"/>
            <a:ext cx="5040000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09" name="Rounded Rectangle 36"/>
          <p:cNvSpPr/>
          <p:nvPr userDrawn="1"/>
        </p:nvSpPr>
        <p:spPr>
          <a:xfrm flipV="1">
            <a:off x="17087798" y="368960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10" name="Rounded Rectangle 37"/>
          <p:cNvSpPr/>
          <p:nvPr userDrawn="1"/>
        </p:nvSpPr>
        <p:spPr>
          <a:xfrm flipV="1">
            <a:off x="17087798" y="5919620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11" name="Rounded Rectangle 38"/>
          <p:cNvSpPr/>
          <p:nvPr userDrawn="1"/>
        </p:nvSpPr>
        <p:spPr>
          <a:xfrm flipV="1">
            <a:off x="17087798" y="822615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12" name="Rounded Rectangle 39"/>
          <p:cNvSpPr/>
          <p:nvPr userDrawn="1"/>
        </p:nvSpPr>
        <p:spPr>
          <a:xfrm flipV="1">
            <a:off x="17087798" y="10386392"/>
            <a:ext cx="434382" cy="434324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1513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7860461" y="3545633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14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7860461" y="4275455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15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7860461" y="584988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16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7860461" y="65797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17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7860461" y="812759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18" name="Text Placeholder 2"/>
          <p:cNvSpPr>
            <a:spLocks noGrp="1"/>
          </p:cNvSpPr>
          <p:nvPr>
            <p:ph type="body" sz="quarter" idx="47" hasCustomPrompt="1"/>
          </p:nvPr>
        </p:nvSpPr>
        <p:spPr>
          <a:xfrm>
            <a:off x="17860461" y="8857411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51519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860461" y="10314385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1520" name="Text Placeholder 2"/>
          <p:cNvSpPr>
            <a:spLocks noGrp="1"/>
          </p:cNvSpPr>
          <p:nvPr>
            <p:ph type="body" sz="quarter" idx="49" hasCustomPrompt="1"/>
          </p:nvPr>
        </p:nvSpPr>
        <p:spPr>
          <a:xfrm>
            <a:off x="17860461" y="11044207"/>
            <a:ext cx="5040000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19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1"/>
                                        <p:tgtEl>
                                          <p:spTgt spid="2097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2"/>
                                        <p:tgtEl>
                                          <p:spTgt spid="2097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4" nodePh="1" nodeType="withEffect" presetClass="entr" presetID="37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6"/>
                                        <p:tgtEl>
                                          <p:spTgt spid="10514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7"/>
                                        <p:tgtEl>
                                          <p:spTgt spid="1051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28"/>
                                        <p:tgtEl>
                                          <p:spTgt spid="10514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29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514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0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3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33"/>
                                        <p:tgtEl>
                                          <p:spTgt spid="10514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4"/>
                                        <p:tgtEl>
                                          <p:spTgt spid="10514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35"/>
                                        <p:tgtEl>
                                          <p:spTgt spid="1051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6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3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39"/>
                                        <p:tgtEl>
                                          <p:spTgt spid="105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0"/>
                                        <p:tgtEl>
                                          <p:spTgt spid="105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1"/>
                                        <p:tgtEl>
                                          <p:spTgt spid="10514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2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4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45"/>
                                        <p:tgtEl>
                                          <p:spTgt spid="1051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6"/>
                                        <p:tgtEl>
                                          <p:spTgt spid="1051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7"/>
                                        <p:tgtEl>
                                          <p:spTgt spid="1051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8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4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1"/>
                                        <p:tgtEl>
                                          <p:spTgt spid="10515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2"/>
                                        <p:tgtEl>
                                          <p:spTgt spid="10515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53"/>
                                        <p:tgtEl>
                                          <p:spTgt spid="1051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4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5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7"/>
                                        <p:tgtEl>
                                          <p:spTgt spid="1051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8"/>
                                        <p:tgtEl>
                                          <p:spTgt spid="1051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59"/>
                                        <p:tgtEl>
                                          <p:spTgt spid="10515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0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6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3"/>
                                        <p:tgtEl>
                                          <p:spTgt spid="105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4"/>
                                        <p:tgtEl>
                                          <p:spTgt spid="105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5"/>
                                        <p:tgtEl>
                                          <p:spTgt spid="10515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6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6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9"/>
                                        <p:tgtEl>
                                          <p:spTgt spid="10515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0"/>
                                        <p:tgtEl>
                                          <p:spTgt spid="10515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1"/>
                                        <p:tgtEl>
                                          <p:spTgt spid="1051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2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7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5"/>
                                        <p:tgtEl>
                                          <p:spTgt spid="1051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6"/>
                                        <p:tgtEl>
                                          <p:spTgt spid="1051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7"/>
                                        <p:tgtEl>
                                          <p:spTgt spid="10515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8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7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1"/>
                                        <p:tgtEl>
                                          <p:spTgt spid="105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2"/>
                                        <p:tgtEl>
                                          <p:spTgt spid="105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3"/>
                                        <p:tgtEl>
                                          <p:spTgt spid="10515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4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7"/>
                                        <p:tgtEl>
                                          <p:spTgt spid="10515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8"/>
                                        <p:tgtEl>
                                          <p:spTgt spid="10515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9"/>
                                        <p:tgtEl>
                                          <p:spTgt spid="105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0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9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93"/>
                                        <p:tgtEl>
                                          <p:spTgt spid="105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4"/>
                                        <p:tgtEl>
                                          <p:spTgt spid="105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95"/>
                                        <p:tgtEl>
                                          <p:spTgt spid="105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6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99"/>
                                        <p:tgtEl>
                                          <p:spTgt spid="105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0"/>
                                        <p:tgtEl>
                                          <p:spTgt spid="105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1"/>
                                        <p:tgtEl>
                                          <p:spTgt spid="105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2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10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05"/>
                                        <p:tgtEl>
                                          <p:spTgt spid="10515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6"/>
                                        <p:tgtEl>
                                          <p:spTgt spid="10515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7"/>
                                        <p:tgtEl>
                                          <p:spTgt spid="1051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8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0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1"/>
                                        <p:tgtEl>
                                          <p:spTgt spid="10515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2"/>
                                        <p:tgtEl>
                                          <p:spTgt spid="10515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13"/>
                                        <p:tgtEl>
                                          <p:spTgt spid="1051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4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1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7"/>
                                        <p:tgtEl>
                                          <p:spTgt spid="10515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8"/>
                                        <p:tgtEl>
                                          <p:spTgt spid="10515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19"/>
                                        <p:tgtEl>
                                          <p:spTgt spid="105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0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2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3"/>
                                        <p:tgtEl>
                                          <p:spTgt spid="10515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24"/>
                                        <p:tgtEl>
                                          <p:spTgt spid="10515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5"/>
                                        <p:tgtEl>
                                          <p:spTgt spid="1051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6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2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9"/>
                                        <p:tgtEl>
                                          <p:spTgt spid="1051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0"/>
                                        <p:tgtEl>
                                          <p:spTgt spid="1051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1"/>
                                        <p:tgtEl>
                                          <p:spTgt spid="1051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2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3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5"/>
                                        <p:tgtEl>
                                          <p:spTgt spid="1051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6"/>
                                        <p:tgtEl>
                                          <p:spTgt spid="1051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7"/>
                                        <p:tgtEl>
                                          <p:spTgt spid="10515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8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3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1"/>
                                        <p:tgtEl>
                                          <p:spTgt spid="1051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2"/>
                                        <p:tgtEl>
                                          <p:spTgt spid="1051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43"/>
                                        <p:tgtEl>
                                          <p:spTgt spid="1051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4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4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7"/>
                                        <p:tgtEl>
                                          <p:spTgt spid="1051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8"/>
                                        <p:tgtEl>
                                          <p:spTgt spid="1051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49"/>
                                        <p:tgtEl>
                                          <p:spTgt spid="1051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0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53"/>
                                        <p:tgtEl>
                                          <p:spTgt spid="1051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54"/>
                                        <p:tgtEl>
                                          <p:spTgt spid="1051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5"/>
                                        <p:tgtEl>
                                          <p:spTgt spid="1051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6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59"/>
                                        <p:tgtEl>
                                          <p:spTgt spid="1051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0"/>
                                        <p:tgtEl>
                                          <p:spTgt spid="1051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1"/>
                                        <p:tgtEl>
                                          <p:spTgt spid="1051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2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65"/>
                                        <p:tgtEl>
                                          <p:spTgt spid="105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6"/>
                                        <p:tgtEl>
                                          <p:spTgt spid="105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7"/>
                                        <p:tgtEl>
                                          <p:spTgt spid="1051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8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71"/>
                                        <p:tgtEl>
                                          <p:spTgt spid="1051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72"/>
                                        <p:tgtEl>
                                          <p:spTgt spid="1051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73"/>
                                        <p:tgtEl>
                                          <p:spTgt spid="1051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9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49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49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9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9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9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9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9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96" grpId="0"/>
      <p:bldP spid="1051497" grpId="0" animBg="1"/>
      <p:bldP spid="105149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9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9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9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9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0" grpId="0" animBg="1"/>
      <p:bldP spid="105150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3" grpId="0" animBg="1"/>
      <p:bldP spid="105150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6" grpId="0" animBg="1"/>
      <p:bldP spid="105150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09" grpId="0" animBg="1"/>
      <p:bldP spid="1051510" grpId="0" animBg="1"/>
      <p:bldP spid="1051511" grpId="0" animBg="1"/>
      <p:bldP spid="1051512" grpId="0" animBg="1"/>
      <p:bldP spid="105151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2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accent1">
            <a:lumMod val="50000"/>
          </a:schemeClr>
        </a:solidFill>
      </p:bgPr>
    </p:bg>
    <p:spTree>
      <p:nvGrpSpPr>
        <p:cNvPr id="30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21" name="Picture Placeholder 10"/>
          <p:cNvSpPr>
            <a:spLocks noGrp="1"/>
          </p:cNvSpPr>
          <p:nvPr>
            <p:ph type="pic" sz="quarter" idx="22"/>
          </p:nvPr>
        </p:nvSpPr>
        <p:spPr>
          <a:xfrm>
            <a:off x="0" y="17241"/>
            <a:ext cx="24387175" cy="13698762"/>
          </a:xfrm>
          <a:prstGeom prst="rect"/>
          <a:effectLst/>
        </p:spPr>
        <p:txBody>
          <a:bodyPr anchor="ctr" bIns="45700" lIns="91406" rIns="91406" tIns="45700" vert="horz"/>
          <a:lstStyle>
            <a:lvl1pPr algn="ctr" indent="0" marL="0">
              <a:buNone/>
              <a:defRPr sz="2400">
                <a:latin typeface="Lato Regular"/>
                <a:cs typeface="Lato Regular"/>
              </a:defRPr>
            </a:lvl1pPr>
          </a:lstStyle>
          <a:p>
            <a:endParaRPr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Ph="1" nodeType="afterEffect" presetClass="entr" presetID="10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"/>
                                        <p:tgtEl>
                                          <p:spTgt spid="105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521" grpId="0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ny Xperia Mockup">
    <p:spTree>
      <p:nvGrpSpPr>
        <p:cNvPr id="2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49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Apple </a:t>
            </a:r>
            <a:r>
              <a:rPr dirty="0" lang="es-ES_tradnl" err="1" smtClean="0"/>
              <a:t>product</a:t>
            </a:r>
            <a:r>
              <a:rPr dirty="0" lang="es-ES_tradnl" smtClean="0"/>
              <a:t> </a:t>
            </a:r>
            <a:r>
              <a:rPr dirty="0" lang="es-ES_tradnl" err="1" smtClean="0"/>
              <a:t>mockup</a:t>
            </a:r>
            <a:r>
              <a:rPr dirty="0" lang="es-ES_tradnl" smtClean="0"/>
              <a:t> </a:t>
            </a:r>
            <a:r>
              <a:rPr dirty="0" lang="es-ES_tradnl" err="1" smtClean="0"/>
              <a:t>slide</a:t>
            </a:r>
            <a:endParaRPr dirty="0" lang="es-ES_tradnl" smtClean="0"/>
          </a:p>
        </p:txBody>
      </p:sp>
      <p:cxnSp>
        <p:nvCxnSpPr>
          <p:cNvPr id="314576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50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aseline="0"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Just</a:t>
            </a:r>
            <a:r>
              <a:rPr dirty="0" lang="es-ES_tradnl" smtClean="0"/>
              <a:t> </a:t>
            </a:r>
            <a:r>
              <a:rPr dirty="0" lang="es-ES_tradnl" err="1" smtClean="0"/>
              <a:t>Drag</a:t>
            </a:r>
            <a:r>
              <a:rPr dirty="0" lang="es-ES_tradnl" smtClean="0"/>
              <a:t> and </a:t>
            </a:r>
            <a:r>
              <a:rPr dirty="0" lang="es-ES_tradnl" err="1" smtClean="0"/>
              <a:t>Drop</a:t>
            </a:r>
            <a:r>
              <a:rPr dirty="0" lang="es-ES_tradnl" smtClean="0"/>
              <a:t> </a:t>
            </a:r>
            <a:r>
              <a:rPr dirty="0" lang="es-ES_tradnl" err="1" smtClean="0"/>
              <a:t>image</a:t>
            </a:r>
            <a:endParaRPr dirty="0" lang="es-ES_tradnl" smtClean="0"/>
          </a:p>
        </p:txBody>
      </p:sp>
      <p:pic>
        <p:nvPicPr>
          <p:cNvPr id="2097188" name="Picture 47" descr="iphon-6-black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2728582" y="2718073"/>
            <a:ext cx="4856494" cy="10391854"/>
          </a:xfrm>
          <a:prstGeom prst="rect"/>
          <a:effectLst/>
        </p:spPr>
      </p:pic>
      <p:sp>
        <p:nvSpPr>
          <p:cNvPr id="1049501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240262" y="3833664"/>
            <a:ext cx="6629655" cy="7891456"/>
          </a:xfrm>
          <a:custGeom>
            <a:avLst/>
            <a:gdLst>
              <a:gd name="connsiteX0" fmla="*/ 0 w 2952328"/>
              <a:gd name="connsiteY0" fmla="*/ 0 h 6624736"/>
              <a:gd name="connsiteX1" fmla="*/ 2952328 w 2952328"/>
              <a:gd name="connsiteY1" fmla="*/ 0 h 6624736"/>
              <a:gd name="connsiteX2" fmla="*/ 2952328 w 2952328"/>
              <a:gd name="connsiteY2" fmla="*/ 6624736 h 6624736"/>
              <a:gd name="connsiteX3" fmla="*/ 0 w 2952328"/>
              <a:gd name="connsiteY3" fmla="*/ 6624736 h 6624736"/>
              <a:gd name="connsiteX4" fmla="*/ 0 w 2952328"/>
              <a:gd name="connsiteY4" fmla="*/ 0 h 6624736"/>
              <a:gd name="connsiteX0-1" fmla="*/ 0 w 2969261"/>
              <a:gd name="connsiteY0-2" fmla="*/ 254000 h 6878736"/>
              <a:gd name="connsiteX1-3" fmla="*/ 2969261 w 2969261"/>
              <a:gd name="connsiteY1-4" fmla="*/ 0 h 6878736"/>
              <a:gd name="connsiteX2-5" fmla="*/ 2952328 w 2969261"/>
              <a:gd name="connsiteY2-6" fmla="*/ 6878736 h 6878736"/>
              <a:gd name="connsiteX3-7" fmla="*/ 0 w 2969261"/>
              <a:gd name="connsiteY3-8" fmla="*/ 6878736 h 6878736"/>
              <a:gd name="connsiteX4-9" fmla="*/ 0 w 2969261"/>
              <a:gd name="connsiteY4-10" fmla="*/ 254000 h 6878736"/>
              <a:gd name="connsiteX0-11" fmla="*/ 0 w 2986193"/>
              <a:gd name="connsiteY0-12" fmla="*/ 327810 h 6878736"/>
              <a:gd name="connsiteX1-13" fmla="*/ 2986193 w 2986193"/>
              <a:gd name="connsiteY1-14" fmla="*/ 0 h 6878736"/>
              <a:gd name="connsiteX2-15" fmla="*/ 2969260 w 2986193"/>
              <a:gd name="connsiteY2-16" fmla="*/ 6878736 h 6878736"/>
              <a:gd name="connsiteX3-17" fmla="*/ 16932 w 2986193"/>
              <a:gd name="connsiteY3-18" fmla="*/ 6878736 h 6878736"/>
              <a:gd name="connsiteX4-19" fmla="*/ 0 w 2986193"/>
              <a:gd name="connsiteY4-20" fmla="*/ 327810 h 6878736"/>
              <a:gd name="connsiteX0-21" fmla="*/ 0 w 2986193"/>
              <a:gd name="connsiteY0-22" fmla="*/ 327810 h 6878736"/>
              <a:gd name="connsiteX1-23" fmla="*/ 2986193 w 2986193"/>
              <a:gd name="connsiteY1-24" fmla="*/ 0 h 6878736"/>
              <a:gd name="connsiteX2-25" fmla="*/ 2952327 w 2986193"/>
              <a:gd name="connsiteY2-26" fmla="*/ 6841831 h 6878736"/>
              <a:gd name="connsiteX3-27" fmla="*/ 16932 w 2986193"/>
              <a:gd name="connsiteY3-28" fmla="*/ 6878736 h 6878736"/>
              <a:gd name="connsiteX4-29" fmla="*/ 0 w 2986193"/>
              <a:gd name="connsiteY4-30" fmla="*/ 327810 h 6878736"/>
              <a:gd name="connsiteX0-31" fmla="*/ 0 w 2986193"/>
              <a:gd name="connsiteY0-32" fmla="*/ 272453 h 6878736"/>
              <a:gd name="connsiteX1-33" fmla="*/ 2986193 w 2986193"/>
              <a:gd name="connsiteY1-34" fmla="*/ 0 h 6878736"/>
              <a:gd name="connsiteX2-35" fmla="*/ 2952327 w 2986193"/>
              <a:gd name="connsiteY2-36" fmla="*/ 6841831 h 6878736"/>
              <a:gd name="connsiteX3-37" fmla="*/ 16932 w 2986193"/>
              <a:gd name="connsiteY3-38" fmla="*/ 6878736 h 6878736"/>
              <a:gd name="connsiteX4-39" fmla="*/ 0 w 2986193"/>
              <a:gd name="connsiteY4-40" fmla="*/ 272453 h 6878736"/>
              <a:gd name="connsiteX0-41" fmla="*/ 0 w 2987823"/>
              <a:gd name="connsiteY0-42" fmla="*/ 272453 h 6897189"/>
              <a:gd name="connsiteX1-43" fmla="*/ 2986193 w 2987823"/>
              <a:gd name="connsiteY1-44" fmla="*/ 0 h 6897189"/>
              <a:gd name="connsiteX2-45" fmla="*/ 2986194 w 2987823"/>
              <a:gd name="connsiteY2-46" fmla="*/ 6897189 h 6897189"/>
              <a:gd name="connsiteX3-47" fmla="*/ 16932 w 2987823"/>
              <a:gd name="connsiteY3-48" fmla="*/ 6878736 h 6897189"/>
              <a:gd name="connsiteX4-49" fmla="*/ 0 w 2987823"/>
              <a:gd name="connsiteY4-50" fmla="*/ 272453 h 6897189"/>
              <a:gd name="connsiteX0-51" fmla="*/ 1 w 2987824"/>
              <a:gd name="connsiteY0-52" fmla="*/ 272453 h 6915641"/>
              <a:gd name="connsiteX1-53" fmla="*/ 2986194 w 2987824"/>
              <a:gd name="connsiteY1-54" fmla="*/ 0 h 6915641"/>
              <a:gd name="connsiteX2-55" fmla="*/ 2986195 w 2987824"/>
              <a:gd name="connsiteY2-56" fmla="*/ 6897189 h 6915641"/>
              <a:gd name="connsiteX3-57" fmla="*/ 0 w 2987824"/>
              <a:gd name="connsiteY3-58" fmla="*/ 6915641 h 6915641"/>
              <a:gd name="connsiteX4-59" fmla="*/ 1 w 2987824"/>
              <a:gd name="connsiteY4-60" fmla="*/ 272453 h 691564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987824" h="6915641">
                <a:moveTo>
                  <a:pt x="1" y="272453"/>
                </a:moveTo>
                <a:lnTo>
                  <a:pt x="2986194" y="0"/>
                </a:lnTo>
                <a:cubicBezTo>
                  <a:pt x="2980550" y="2292912"/>
                  <a:pt x="2991839" y="4604277"/>
                  <a:pt x="2986195" y="6897189"/>
                </a:cubicBezTo>
                <a:lnTo>
                  <a:pt x="0" y="6915641"/>
                </a:lnTo>
                <a:cubicBezTo>
                  <a:pt x="0" y="4701245"/>
                  <a:pt x="1" y="2486849"/>
                  <a:pt x="1" y="272453"/>
                </a:cubicBezTo>
                <a:close/>
              </a:path>
            </a:pathLst>
          </a:custGeom>
        </p:spPr>
        <p:txBody>
          <a:bodyPr anchor="ctr" bIns="121879" lIns="243756" rIns="243756" tIns="121879" vert="horz"/>
          <a:lstStyle>
            <a:lvl1pPr algn="ctr" indent="0" marL="0">
              <a:buNone/>
              <a:defRPr baseline="0"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r>
              <a:rPr dirty="0" lang="en-US" smtClean="0"/>
              <a:t>WARNING: Drag the image here and </a:t>
            </a:r>
            <a:r>
              <a:rPr dirty="0" lang="en-US" err="1" smtClean="0"/>
              <a:t>ransform</a:t>
            </a:r>
            <a:r>
              <a:rPr dirty="0" lang="en-US" smtClean="0"/>
              <a:t> the placeholder to get perspective look</a:t>
            </a:r>
            <a:endParaRPr dirty="0" lang="en-US"/>
          </a:p>
        </p:txBody>
      </p:sp>
      <p:pic>
        <p:nvPicPr>
          <p:cNvPr id="2097189" name="Picture 2" descr="Apple-Watch-Icon-Template.png"/>
          <p:cNvPicPr>
            <a:picLocks noChangeAspect="1"/>
          </p:cNvPicPr>
          <p:nvPr userDrawn="1"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6792987" y="8382531"/>
            <a:ext cx="4392489" cy="4956190"/>
          </a:xfrm>
          <a:prstGeom prst="rect"/>
        </p:spPr>
      </p:pic>
      <p:sp>
        <p:nvSpPr>
          <p:cNvPr id="104950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7474898" y="9135453"/>
            <a:ext cx="2736303" cy="3288842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buNone/>
              <a:defRPr sz="24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dirty="0" lang="en-US"/>
          </a:p>
        </p:txBody>
      </p:sp>
      <p:sp>
        <p:nvSpPr>
          <p:cNvPr id="1049503" name="Text Placeholder 2"/>
          <p:cNvSpPr>
            <a:spLocks noGrp="1"/>
          </p:cNvSpPr>
          <p:nvPr>
            <p:ph type="body" sz="quarter" idx="56" hasCustomPrompt="1"/>
          </p:nvPr>
        </p:nvSpPr>
        <p:spPr>
          <a:xfrm>
            <a:off x="7928636" y="4337721"/>
            <a:ext cx="7128792" cy="4003302"/>
          </a:xfrm>
          <a:prstGeom prst="rect"/>
        </p:spPr>
        <p:txBody>
          <a:bodyPr bIns="121879" lIns="243756" rIns="243756" tIns="121879" vert="horz"/>
          <a:lstStyle>
            <a:lvl1pPr algn="l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</a:t>
            </a:r>
            <a:endParaRPr dirty="0" lang="en-US" smtClean="0"/>
          </a:p>
          <a:p>
            <a:pPr lvl="0"/>
            <a:endParaRPr dirty="0" lang="en-US" smtClean="0"/>
          </a:p>
          <a:p>
            <a:pPr lvl="0"/>
            <a:r>
              <a:rPr dirty="0" lang="en-US" smtClean="0"/>
              <a:t>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endParaRPr dirty="0" lang="en-US" smtClean="0"/>
          </a:p>
        </p:txBody>
      </p:sp>
      <p:sp>
        <p:nvSpPr>
          <p:cNvPr id="1049504" name="Rounded Rectangle 80"/>
          <p:cNvSpPr/>
          <p:nvPr userDrawn="1"/>
        </p:nvSpPr>
        <p:spPr>
          <a:xfrm flipV="1">
            <a:off x="15453373" y="4425988"/>
            <a:ext cx="432000" cy="434324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505" name="Rounded Rectangle 81"/>
          <p:cNvSpPr/>
          <p:nvPr userDrawn="1"/>
        </p:nvSpPr>
        <p:spPr>
          <a:xfrm flipV="1">
            <a:off x="15453373" y="6656006"/>
            <a:ext cx="432000" cy="434324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506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6226035" y="4282019"/>
            <a:ext cx="6674426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507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16226035" y="5011841"/>
            <a:ext cx="6674426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508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6226035" y="6586275"/>
            <a:ext cx="6674426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509" name="Text Placeholder 2"/>
          <p:cNvSpPr>
            <a:spLocks noGrp="1"/>
          </p:cNvSpPr>
          <p:nvPr>
            <p:ph type="body" sz="quarter" idx="45" hasCustomPrompt="1"/>
          </p:nvPr>
        </p:nvSpPr>
        <p:spPr>
          <a:xfrm>
            <a:off x="16226035" y="7316095"/>
            <a:ext cx="6674426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510" name="Rounded Rectangle 86"/>
          <p:cNvSpPr/>
          <p:nvPr userDrawn="1"/>
        </p:nvSpPr>
        <p:spPr>
          <a:xfrm>
            <a:off x="12697644" y="9901196"/>
            <a:ext cx="1440190" cy="144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511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12801959" y="1011498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51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4408811" y="9810329"/>
            <a:ext cx="8491652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513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4408811" y="10540146"/>
            <a:ext cx="8491652" cy="1527916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, non </a:t>
            </a:r>
            <a:r>
              <a:rPr dirty="0" lang="en-US" err="1" smtClean="0"/>
              <a:t>iaculis</a:t>
            </a:r>
            <a:r>
              <a:rPr dirty="0" lang="en-US" smtClean="0"/>
              <a:t> nisi </a:t>
            </a:r>
            <a:r>
              <a:rPr dirty="0" lang="en-US" err="1" smtClean="0"/>
              <a:t>vulputat</a:t>
            </a:r>
            <a:r>
              <a:rPr dirty="0" lang="en-US" smtClean="0"/>
              <a:t> </a:t>
            </a:r>
            <a:r>
              <a:rPr dirty="0" lang="en-US" err="1" smtClean="0"/>
              <a:t>cibus</a:t>
            </a:r>
            <a:r>
              <a:rPr dirty="0" lang="en-US" smtClean="0"/>
              <a:t> </a:t>
            </a:r>
            <a:r>
              <a:rPr dirty="0" lang="en-US" err="1" smtClean="0"/>
              <a:t>felis</a:t>
            </a:r>
            <a:r>
              <a:rPr dirty="0" lang="en-US" smtClean="0"/>
              <a:t>. </a:t>
            </a:r>
            <a:r>
              <a:rPr dirty="0" lang="en-US" err="1" smtClean="0"/>
              <a:t>Proin</a:t>
            </a:r>
            <a:r>
              <a:rPr dirty="0" lang="en-US" smtClean="0"/>
              <a:t> </a:t>
            </a:r>
            <a:r>
              <a:rPr dirty="0" lang="en-US" err="1" smtClean="0"/>
              <a:t>zcm</a:t>
            </a:r>
            <a:r>
              <a:rPr dirty="0" lang="en-US" smtClean="0"/>
              <a:t> </a:t>
            </a:r>
            <a:r>
              <a:rPr dirty="0" lang="en-US" err="1" smtClean="0"/>
              <a:t>egestas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nullae</a:t>
            </a:r>
            <a:r>
              <a:rPr dirty="0" lang="en-US" smtClean="0"/>
              <a:t>. </a:t>
            </a:r>
            <a:r>
              <a:rPr dirty="0" lang="en-US" err="1" smtClean="0"/>
              <a:t>Nulla</a:t>
            </a:r>
            <a:r>
              <a:rPr dirty="0" lang="en-US" smtClean="0"/>
              <a:t> </a:t>
            </a:r>
            <a:r>
              <a:rPr dirty="0" lang="en-US" err="1" smtClean="0"/>
              <a:t>nibh</a:t>
            </a:r>
            <a:r>
              <a:rPr dirty="0" lang="en-US" smtClean="0"/>
              <a:t> </a:t>
            </a:r>
            <a:r>
              <a:rPr dirty="0" lang="en-US" err="1" smtClean="0"/>
              <a:t>arcu</a:t>
            </a:r>
            <a:r>
              <a:rPr dirty="0" lang="en-US" smtClean="0"/>
              <a:t>, </a:t>
            </a:r>
            <a:r>
              <a:rPr dirty="0" lang="en-US" err="1" smtClean="0"/>
              <a:t>laoreet</a:t>
            </a:r>
            <a:r>
              <a:rPr dirty="0" lang="en-US" smtClean="0"/>
              <a:t> </a:t>
            </a:r>
            <a:r>
              <a:rPr dirty="0" lang="en-US" err="1" smtClean="0"/>
              <a:t>eget</a:t>
            </a:r>
            <a:r>
              <a:rPr dirty="0" lang="en-US" smtClean="0"/>
              <a:t> </a:t>
            </a:r>
            <a:r>
              <a:rPr dirty="0" lang="en-US" err="1" smtClean="0"/>
              <a:t>velit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5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id="20" nodeType="after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2"/>
                                        <p:tgtEl>
                                          <p:spTgt spid="2097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3"/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24"/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25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2097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6" nodeType="withEffect" presetClass="entr" presetID="37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28"/>
                                        <p:tgtEl>
                                          <p:spTgt spid="10495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29"/>
                                        <p:tgtEl>
                                          <p:spTgt spid="1049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30"/>
                                        <p:tgtEl>
                                          <p:spTgt spid="1049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31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495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2">
                            <p:stCondLst>
                              <p:cond delay="2200"/>
                            </p:stCondLst>
                            <p:childTnLst>
                              <p:par>
                                <p:cTn fill="hold" id="33" nodeType="after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35"/>
                                        <p:tgtEl>
                                          <p:spTgt spid="20971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36"/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00" fill="hold" id="37"/>
                                        <p:tgtEl>
                                          <p:spTgt spid="2097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8" nodePh="1" nodeType="withEffect" presetClass="entr" presetID="37" presetSubtype="0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600" id="40"/>
                                        <p:tgtEl>
                                          <p:spTgt spid="10495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600" fill="hold" id="41"/>
                                        <p:tgtEl>
                                          <p:spTgt spid="1049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ecel="100000" dur="540" fill="hold" id="42"/>
                                        <p:tgtEl>
                                          <p:spTgt spid="1049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accel="100000" dur="60" fill="hold" id="43">
                                          <p:stCondLst>
                                            <p:cond delay="540"/>
                                          </p:stCondLst>
                                        </p:cTn>
                                        <p:tgtEl>
                                          <p:spTgt spid="10495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6"/>
                                        <p:tgtEl>
                                          <p:spTgt spid="10495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9"/>
                                        <p:tgtEl>
                                          <p:spTgt spid="10495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0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5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3"/>
                                        <p:tgtEl>
                                          <p:spTgt spid="10495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4"/>
                                        <p:tgtEl>
                                          <p:spTgt spid="10495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55"/>
                                        <p:tgtEl>
                                          <p:spTgt spid="1049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6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9"/>
                                        <p:tgtEl>
                                          <p:spTgt spid="10495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0"/>
                                        <p:tgtEl>
                                          <p:spTgt spid="10495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1"/>
                                        <p:tgtEl>
                                          <p:spTgt spid="1049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2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6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5"/>
                                        <p:tgtEl>
                                          <p:spTgt spid="1049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6"/>
                                        <p:tgtEl>
                                          <p:spTgt spid="1049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7"/>
                                        <p:tgtEl>
                                          <p:spTgt spid="1049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8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1"/>
                                        <p:tgtEl>
                                          <p:spTgt spid="1049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2"/>
                                        <p:tgtEl>
                                          <p:spTgt spid="1049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3"/>
                                        <p:tgtEl>
                                          <p:spTgt spid="1049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4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7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7"/>
                                        <p:tgtEl>
                                          <p:spTgt spid="10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8"/>
                                        <p:tgtEl>
                                          <p:spTgt spid="10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9"/>
                                        <p:tgtEl>
                                          <p:spTgt spid="10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0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3"/>
                                        <p:tgtEl>
                                          <p:spTgt spid="1049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4"/>
                                        <p:tgtEl>
                                          <p:spTgt spid="1049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5"/>
                                        <p:tgtEl>
                                          <p:spTgt spid="1049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6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7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95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95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1"/>
                                        <p:tgtEl>
                                          <p:spTgt spid="1049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2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3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9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9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7"/>
                                        <p:tgtEl>
                                          <p:spTgt spid="1049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8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9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9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9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3"/>
                                        <p:tgtEl>
                                          <p:spTgt spid="10495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4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05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9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9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9"/>
                                        <p:tgtEl>
                                          <p:spTgt spid="10495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49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4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49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49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49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0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0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5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5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501" grpId="0"/>
      <p:bldP spid="1049502" grpId="0"/>
      <p:bldP spid="1049503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5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04" grpId="0" animBg="1"/>
      <p:bldP spid="1049505" grpId="0" animBg="1"/>
      <p:bldP spid="10495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5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5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5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0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50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50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5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0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50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50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50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0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50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50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5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10" grpId="0" animBg="1"/>
      <p:bldP spid="104951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5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5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5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1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51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51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5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51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5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51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51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5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1">
    <p:spTree>
      <p:nvGrpSpPr>
        <p:cNvPr id="18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41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SWOT </a:t>
            </a:r>
            <a:r>
              <a:rPr dirty="0" lang="es-ES_tradnl" err="1" smtClean="0"/>
              <a:t>Analysis</a:t>
            </a:r>
            <a:r>
              <a:rPr dirty="0" lang="es-ES_tradnl" smtClean="0"/>
              <a:t> 1</a:t>
            </a:r>
            <a:endParaRPr dirty="0" lang="es-ES_tradnl" smtClean="0"/>
          </a:p>
        </p:txBody>
      </p:sp>
      <p:cxnSp>
        <p:nvCxnSpPr>
          <p:cNvPr id="3145758" name="Straight Connector 5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042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043" name="Shape 711"/>
          <p:cNvSpPr/>
          <p:nvPr userDrawn="1"/>
        </p:nvSpPr>
        <p:spPr>
          <a:xfrm>
            <a:off x="8415866" y="4059766"/>
            <a:ext cx="3776134" cy="3776134"/>
          </a:xfrm>
          <a:prstGeom prst="rect"/>
          <a:solidFill>
            <a:schemeClr val="accent1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44" name="Shape 713"/>
          <p:cNvSpPr/>
          <p:nvPr userDrawn="1"/>
        </p:nvSpPr>
        <p:spPr>
          <a:xfrm>
            <a:off x="12192000" y="4059766"/>
            <a:ext cx="3776134" cy="3776134"/>
          </a:xfrm>
          <a:prstGeom prst="rect"/>
          <a:solidFill>
            <a:schemeClr val="accent2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45" name="Shape 715"/>
          <p:cNvSpPr/>
          <p:nvPr userDrawn="1"/>
        </p:nvSpPr>
        <p:spPr>
          <a:xfrm>
            <a:off x="12192000" y="7835900"/>
            <a:ext cx="3776134" cy="3776134"/>
          </a:xfrm>
          <a:prstGeom prst="rect"/>
          <a:solidFill>
            <a:schemeClr val="accent5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46" name="Shape 717"/>
          <p:cNvSpPr/>
          <p:nvPr userDrawn="1"/>
        </p:nvSpPr>
        <p:spPr>
          <a:xfrm>
            <a:off x="8415866" y="7835900"/>
            <a:ext cx="3776134" cy="3776134"/>
          </a:xfrm>
          <a:prstGeom prst="rect"/>
          <a:solidFill>
            <a:schemeClr val="accent3"/>
          </a:solidFill>
          <a:ln w="12700">
            <a:miter lim="400000"/>
          </a:ln>
        </p:spPr>
        <p:txBody>
          <a:bodyPr anchor="ctr" bIns="0" lIns="0" rIns="0" tIns="0"/>
          <a:p>
            <a:pPr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47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8846327" y="4121696"/>
            <a:ext cx="2915212" cy="1718114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1200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dirty="0" lang="es-ES_tradnl" smtClean="0"/>
              <a:t>S</a:t>
            </a:r>
            <a:endParaRPr dirty="0" lang="es-ES_tradnl" smtClean="0"/>
          </a:p>
        </p:txBody>
      </p:sp>
      <p:sp>
        <p:nvSpPr>
          <p:cNvPr id="1049048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12608191" y="4121696"/>
            <a:ext cx="2915212" cy="1718114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1200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dirty="0" lang="es-ES_tradnl" smtClean="0"/>
              <a:t>W</a:t>
            </a:r>
            <a:endParaRPr dirty="0" lang="es-ES_tradnl" smtClean="0"/>
          </a:p>
        </p:txBody>
      </p:sp>
      <p:sp>
        <p:nvSpPr>
          <p:cNvPr id="1049049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8846327" y="7866112"/>
            <a:ext cx="2915212" cy="1718114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1200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dirty="0" lang="es-ES_tradnl" smtClean="0"/>
              <a:t>O</a:t>
            </a:r>
            <a:endParaRPr dirty="0" lang="es-ES_tradnl" smtClean="0"/>
          </a:p>
        </p:txBody>
      </p:sp>
      <p:sp>
        <p:nvSpPr>
          <p:cNvPr id="1049050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2608191" y="7866112"/>
            <a:ext cx="2915212" cy="1718114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12000">
                <a:solidFill>
                  <a:schemeClr val="bg1"/>
                </a:solidFill>
                <a:latin typeface="Lato Black"/>
                <a:cs typeface="Lato Black"/>
              </a:defRPr>
            </a:lvl1pPr>
          </a:lstStyle>
          <a:p>
            <a:pPr lvl="0"/>
            <a:r>
              <a:rPr dirty="0" lang="es-ES_tradnl" smtClean="0"/>
              <a:t>T</a:t>
            </a:r>
            <a:endParaRPr dirty="0" lang="es-ES_tradnl" smtClean="0"/>
          </a:p>
        </p:txBody>
      </p:sp>
      <p:sp>
        <p:nvSpPr>
          <p:cNvPr id="1049051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8846326" y="5705872"/>
            <a:ext cx="290816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52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8846326" y="6553154"/>
            <a:ext cx="2908163" cy="109693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49053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2625635" y="5705872"/>
            <a:ext cx="290816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54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2625635" y="6553154"/>
            <a:ext cx="2908163" cy="109693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49055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8846326" y="9395094"/>
            <a:ext cx="290816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56" name="Text Placeholder 2"/>
          <p:cNvSpPr>
            <a:spLocks noGrp="1"/>
          </p:cNvSpPr>
          <p:nvPr>
            <p:ph type="body" sz="quarter" idx="39" hasCustomPrompt="1"/>
          </p:nvPr>
        </p:nvSpPr>
        <p:spPr>
          <a:xfrm>
            <a:off x="8846326" y="10242376"/>
            <a:ext cx="2908163" cy="109693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49057" name="Text Placeholder 7"/>
          <p:cNvSpPr>
            <a:spLocks noGrp="1"/>
          </p:cNvSpPr>
          <p:nvPr>
            <p:ph type="body" sz="quarter" idx="40" hasCustomPrompt="1"/>
          </p:nvPr>
        </p:nvSpPr>
        <p:spPr>
          <a:xfrm>
            <a:off x="12625635" y="9395094"/>
            <a:ext cx="2908163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5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58" name="Text Placeholder 2"/>
          <p:cNvSpPr>
            <a:spLocks noGrp="1"/>
          </p:cNvSpPr>
          <p:nvPr>
            <p:ph type="body" sz="quarter" idx="41" hasCustomPrompt="1"/>
          </p:nvPr>
        </p:nvSpPr>
        <p:spPr>
          <a:xfrm>
            <a:off x="12625635" y="10242376"/>
            <a:ext cx="2908163" cy="1096934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en.</a:t>
            </a:r>
            <a:endParaRPr dirty="0" lang="en-US" smtClean="0"/>
          </a:p>
        </p:txBody>
      </p:sp>
      <p:sp>
        <p:nvSpPr>
          <p:cNvPr id="1049059" name="Shape 727"/>
          <p:cNvSpPr/>
          <p:nvPr userDrawn="1"/>
        </p:nvSpPr>
        <p:spPr>
          <a:xfrm>
            <a:off x="6942666" y="4456641"/>
            <a:ext cx="457201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0" name="Shape 728"/>
          <p:cNvSpPr/>
          <p:nvPr userDrawn="1"/>
        </p:nvSpPr>
        <p:spPr>
          <a:xfrm>
            <a:off x="6942666" y="5678087"/>
            <a:ext cx="457201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1" name="Shape 729"/>
          <p:cNvSpPr/>
          <p:nvPr userDrawn="1"/>
        </p:nvSpPr>
        <p:spPr>
          <a:xfrm>
            <a:off x="6942666" y="6899532"/>
            <a:ext cx="457201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2" name="Shape 730"/>
          <p:cNvSpPr/>
          <p:nvPr userDrawn="1"/>
        </p:nvSpPr>
        <p:spPr>
          <a:xfrm>
            <a:off x="6942666" y="8325798"/>
            <a:ext cx="457201" cy="45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3" name="Shape 731"/>
          <p:cNvSpPr/>
          <p:nvPr userDrawn="1"/>
        </p:nvSpPr>
        <p:spPr>
          <a:xfrm>
            <a:off x="6942666" y="9547242"/>
            <a:ext cx="457201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4" name="Shape 732"/>
          <p:cNvSpPr/>
          <p:nvPr userDrawn="1"/>
        </p:nvSpPr>
        <p:spPr>
          <a:xfrm>
            <a:off x="6942666" y="10768688"/>
            <a:ext cx="457201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5" name="Shape 733"/>
          <p:cNvSpPr/>
          <p:nvPr userDrawn="1"/>
        </p:nvSpPr>
        <p:spPr>
          <a:xfrm>
            <a:off x="17020744" y="8325798"/>
            <a:ext cx="457200" cy="45720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6" name="Shape 734"/>
          <p:cNvSpPr/>
          <p:nvPr userDrawn="1"/>
        </p:nvSpPr>
        <p:spPr>
          <a:xfrm>
            <a:off x="17020744" y="9547242"/>
            <a:ext cx="457200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7" name="Shape 735"/>
          <p:cNvSpPr/>
          <p:nvPr userDrawn="1"/>
        </p:nvSpPr>
        <p:spPr>
          <a:xfrm>
            <a:off x="17020744" y="10768688"/>
            <a:ext cx="457200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8" name="Shape 736"/>
          <p:cNvSpPr/>
          <p:nvPr userDrawn="1"/>
        </p:nvSpPr>
        <p:spPr>
          <a:xfrm>
            <a:off x="17020744" y="4456641"/>
            <a:ext cx="457200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69" name="Shape 737"/>
          <p:cNvSpPr/>
          <p:nvPr userDrawn="1"/>
        </p:nvSpPr>
        <p:spPr>
          <a:xfrm>
            <a:off x="17020744" y="5678087"/>
            <a:ext cx="457200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70" name="Shape 738"/>
          <p:cNvSpPr/>
          <p:nvPr userDrawn="1"/>
        </p:nvSpPr>
        <p:spPr>
          <a:xfrm>
            <a:off x="17020744" y="6899532"/>
            <a:ext cx="457200" cy="45720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71437" lIns="71437" rIns="71437" tIns="71437"/>
          <a:p>
            <a:pPr defTabSz="584200" lvl="0">
              <a:defRPr sz="3200">
                <a:solidFill>
                  <a:srgbClr val="FFFFFF"/>
                </a:solidFill>
              </a:defRPr>
            </a:pPr>
          </a:p>
        </p:txBody>
      </p:sp>
      <p:sp>
        <p:nvSpPr>
          <p:cNvPr id="1049071" name="TextBox 47"/>
          <p:cNvSpPr txBox="1"/>
          <p:nvPr userDrawn="1"/>
        </p:nvSpPr>
        <p:spPr>
          <a:xfrm>
            <a:off x="7773633" y="3596259"/>
            <a:ext cx="254000" cy="838200"/>
          </a:xfrm>
          <a:prstGeom prst="rect"/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>
            <a:srgbClr val="000000"/>
          </a:fontRef>
        </p:style>
        <p:txBody>
          <a:bodyPr anchor="ctr" bIns="50800" horzOverflow="overflow" lIns="50800" numCol="1" rIns="50800" rot="0" rtlCol="0" spcCol="38100" spcFirstLastPara="1" tIns="50800" vert="horz" vertOverflow="overflow" wrap="none">
            <a:spAutoFit/>
          </a:bodyPr>
          <a:p>
            <a:pPr algn="ctr" defTabSz="825500" fontAlgn="auto" hangingPunct="0" indent="0" latinLnBrk="1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baseline="0" b="0" cap="none" dirty="0" sz="5000" i="0" kumimoji="0" lang="en-US" normalizeH="0" spc="0" strike="noStrike" u="none">
              <a:ln>
                <a:noFill/>
              </a:ln>
              <a:solidFill>
                <a:srgbClr val="000000"/>
              </a:solidFill>
              <a:effectLst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4907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1531573" y="4337720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3" name="Text Placeholder 7"/>
          <p:cNvSpPr>
            <a:spLocks noGrp="1"/>
          </p:cNvSpPr>
          <p:nvPr>
            <p:ph type="body" sz="quarter" idx="43" hasCustomPrompt="1"/>
          </p:nvPr>
        </p:nvSpPr>
        <p:spPr>
          <a:xfrm>
            <a:off x="1531573" y="550145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1531573" y="6716234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5" name="Text Placeholder 7"/>
          <p:cNvSpPr>
            <a:spLocks noGrp="1"/>
          </p:cNvSpPr>
          <p:nvPr>
            <p:ph type="body" sz="quarter" idx="45" hasCustomPrompt="1"/>
          </p:nvPr>
        </p:nvSpPr>
        <p:spPr>
          <a:xfrm>
            <a:off x="1531573" y="8275938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6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1531573" y="943966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7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1531573" y="10654452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8" name="Text Placeholder 7"/>
          <p:cNvSpPr>
            <a:spLocks noGrp="1"/>
          </p:cNvSpPr>
          <p:nvPr>
            <p:ph type="body" sz="quarter" idx="48" hasCustomPrompt="1"/>
          </p:nvPr>
        </p:nvSpPr>
        <p:spPr>
          <a:xfrm>
            <a:off x="17860462" y="4337720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79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17860462" y="5501451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80" name="Text Placeholder 7"/>
          <p:cNvSpPr>
            <a:spLocks noGrp="1"/>
          </p:cNvSpPr>
          <p:nvPr>
            <p:ph type="body" sz="quarter" idx="50" hasCustomPrompt="1"/>
          </p:nvPr>
        </p:nvSpPr>
        <p:spPr>
          <a:xfrm>
            <a:off x="17860462" y="6716234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81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17860462" y="8275938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82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17860462" y="9439669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49083" name="Text Placeholder 7"/>
          <p:cNvSpPr>
            <a:spLocks noGrp="1"/>
          </p:cNvSpPr>
          <p:nvPr>
            <p:ph type="body" sz="quarter" idx="53" hasCustomPrompt="1"/>
          </p:nvPr>
        </p:nvSpPr>
        <p:spPr>
          <a:xfrm>
            <a:off x="17860462" y="10654452"/>
            <a:ext cx="5040000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0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0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21"/>
                                        <p:tgtEl>
                                          <p:spTgt spid="1049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22"/>
                                        <p:tgtEl>
                                          <p:spTgt spid="1049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4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25"/>
                                        <p:tgtEl>
                                          <p:spTgt spid="1049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26"/>
                                        <p:tgtEl>
                                          <p:spTgt spid="1049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7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28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29"/>
                                        <p:tgtEl>
                                          <p:spTgt spid="1049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30"/>
                                        <p:tgtEl>
                                          <p:spTgt spid="1049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2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33"/>
                                        <p:tgtEl>
                                          <p:spTgt spid="1049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34"/>
                                        <p:tgtEl>
                                          <p:spTgt spid="1049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3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37"/>
                                        <p:tgtEl>
                                          <p:spTgt spid="10490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38"/>
                                        <p:tgtEl>
                                          <p:spTgt spid="10490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9"/>
                                        <p:tgtEl>
                                          <p:spTgt spid="10490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2"/>
                                        <p:tgtEl>
                                          <p:spTgt spid="1049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3"/>
                                        <p:tgtEl>
                                          <p:spTgt spid="1049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4"/>
                                        <p:tgtEl>
                                          <p:spTgt spid="10490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4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47"/>
                                        <p:tgtEl>
                                          <p:spTgt spid="1049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48"/>
                                        <p:tgtEl>
                                          <p:spTgt spid="1049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49"/>
                                        <p:tgtEl>
                                          <p:spTgt spid="10490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5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52"/>
                                        <p:tgtEl>
                                          <p:spTgt spid="10490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53"/>
                                        <p:tgtEl>
                                          <p:spTgt spid="10490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4"/>
                                        <p:tgtEl>
                                          <p:spTgt spid="10490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58"/>
                                        <p:tgtEl>
                                          <p:spTgt spid="1049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59"/>
                                        <p:tgtEl>
                                          <p:spTgt spid="1049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0"/>
                                        <p:tgtEl>
                                          <p:spTgt spid="1049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4"/>
                                        <p:tgtEl>
                                          <p:spTgt spid="1049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5"/>
                                        <p:tgtEl>
                                          <p:spTgt spid="1049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6"/>
                                        <p:tgtEl>
                                          <p:spTgt spid="10490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0"/>
                                        <p:tgtEl>
                                          <p:spTgt spid="1049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1"/>
                                        <p:tgtEl>
                                          <p:spTgt spid="1049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2"/>
                                        <p:tgtEl>
                                          <p:spTgt spid="10490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76"/>
                                        <p:tgtEl>
                                          <p:spTgt spid="1049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77"/>
                                        <p:tgtEl>
                                          <p:spTgt spid="1049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78"/>
                                        <p:tgtEl>
                                          <p:spTgt spid="10490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2"/>
                                        <p:tgtEl>
                                          <p:spTgt spid="1049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3"/>
                                        <p:tgtEl>
                                          <p:spTgt spid="1049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4"/>
                                        <p:tgtEl>
                                          <p:spTgt spid="1049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8"/>
                                        <p:tgtEl>
                                          <p:spTgt spid="1049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9"/>
                                        <p:tgtEl>
                                          <p:spTgt spid="1049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90"/>
                                        <p:tgtEl>
                                          <p:spTgt spid="10490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94"/>
                                        <p:tgtEl>
                                          <p:spTgt spid="1049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5"/>
                                        <p:tgtEl>
                                          <p:spTgt spid="1049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96"/>
                                        <p:tgtEl>
                                          <p:spTgt spid="10490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00"/>
                                        <p:tgtEl>
                                          <p:spTgt spid="1049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1"/>
                                        <p:tgtEl>
                                          <p:spTgt spid="1049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2"/>
                                        <p:tgtEl>
                                          <p:spTgt spid="1049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104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05"/>
                                        <p:tgtEl>
                                          <p:spTgt spid="1049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06"/>
                                        <p:tgtEl>
                                          <p:spTgt spid="1049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08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09"/>
                                        <p:tgtEl>
                                          <p:spTgt spid="1049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10"/>
                                        <p:tgtEl>
                                          <p:spTgt spid="1049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1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12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13"/>
                                        <p:tgtEl>
                                          <p:spTgt spid="1049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14"/>
                                        <p:tgtEl>
                                          <p:spTgt spid="1049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6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17"/>
                                        <p:tgtEl>
                                          <p:spTgt spid="1049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18"/>
                                        <p:tgtEl>
                                          <p:spTgt spid="1049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9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20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21"/>
                                        <p:tgtEl>
                                          <p:spTgt spid="1049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22"/>
                                        <p:tgtEl>
                                          <p:spTgt spid="1049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3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24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25"/>
                                        <p:tgtEl>
                                          <p:spTgt spid="1049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26"/>
                                        <p:tgtEl>
                                          <p:spTgt spid="1049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8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29"/>
                                        <p:tgtEl>
                                          <p:spTgt spid="1049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30"/>
                                        <p:tgtEl>
                                          <p:spTgt spid="1049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1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32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33"/>
                                        <p:tgtEl>
                                          <p:spTgt spid="1049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34"/>
                                        <p:tgtEl>
                                          <p:spTgt spid="1049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5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6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37"/>
                                        <p:tgtEl>
                                          <p:spTgt spid="1049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38"/>
                                        <p:tgtEl>
                                          <p:spTgt spid="1049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0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41"/>
                                        <p:tgtEl>
                                          <p:spTgt spid="1049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42"/>
                                        <p:tgtEl>
                                          <p:spTgt spid="1049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3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4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45"/>
                                        <p:tgtEl>
                                          <p:spTgt spid="1049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46"/>
                                        <p:tgtEl>
                                          <p:spTgt spid="1049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7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48" nodeType="afterEffect" presetClass="entr" presetID="9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indefinite" fill="hold" id="149"/>
                                        <p:tgtEl>
                                          <p:spTgt spid="1049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450" id="150"/>
                                        <p:tgtEl>
                                          <p:spTgt spid="1049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54"/>
                                        <p:tgtEl>
                                          <p:spTgt spid="1049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55"/>
                                        <p:tgtEl>
                                          <p:spTgt spid="1049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6"/>
                                        <p:tgtEl>
                                          <p:spTgt spid="10490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60"/>
                                        <p:tgtEl>
                                          <p:spTgt spid="1049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1"/>
                                        <p:tgtEl>
                                          <p:spTgt spid="1049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2"/>
                                        <p:tgtEl>
                                          <p:spTgt spid="10490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4200"/>
                            </p:stCondLst>
                            <p:childTnLst>
                              <p:par>
                                <p:cTn fill="hold" grpId="0" id="1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66"/>
                                        <p:tgtEl>
                                          <p:spTgt spid="1049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67"/>
                                        <p:tgtEl>
                                          <p:spTgt spid="1049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68"/>
                                        <p:tgtEl>
                                          <p:spTgt spid="1049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4700"/>
                            </p:stCondLst>
                            <p:childTnLst>
                              <p:par>
                                <p:cTn fill="hold" grpId="0" id="1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72"/>
                                        <p:tgtEl>
                                          <p:spTgt spid="104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73"/>
                                        <p:tgtEl>
                                          <p:spTgt spid="104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74"/>
                                        <p:tgtEl>
                                          <p:spTgt spid="1049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5">
                            <p:stCondLst>
                              <p:cond delay="15200"/>
                            </p:stCondLst>
                            <p:childTnLst>
                              <p:par>
                                <p:cTn fill="hold" grpId="0" id="17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78"/>
                                        <p:tgtEl>
                                          <p:spTgt spid="1049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79"/>
                                        <p:tgtEl>
                                          <p:spTgt spid="1049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80"/>
                                        <p:tgtEl>
                                          <p:spTgt spid="1049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1">
                            <p:stCondLst>
                              <p:cond delay="15700"/>
                            </p:stCondLst>
                            <p:childTnLst>
                              <p:par>
                                <p:cTn fill="hold" grpId="0" id="18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84"/>
                                        <p:tgtEl>
                                          <p:spTgt spid="1049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85"/>
                                        <p:tgtEl>
                                          <p:spTgt spid="1049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86"/>
                                        <p:tgtEl>
                                          <p:spTgt spid="10490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87">
                            <p:stCondLst>
                              <p:cond delay="16200"/>
                            </p:stCondLst>
                            <p:childTnLst>
                              <p:par>
                                <p:cTn fill="hold" grpId="0" id="18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90"/>
                                        <p:tgtEl>
                                          <p:spTgt spid="1049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91"/>
                                        <p:tgtEl>
                                          <p:spTgt spid="1049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92"/>
                                        <p:tgtEl>
                                          <p:spTgt spid="10490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3">
                            <p:stCondLst>
                              <p:cond delay="16700"/>
                            </p:stCondLst>
                            <p:childTnLst>
                              <p:par>
                                <p:cTn fill="hold" grpId="0" id="1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96"/>
                                        <p:tgtEl>
                                          <p:spTgt spid="1049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97"/>
                                        <p:tgtEl>
                                          <p:spTgt spid="1049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98"/>
                                        <p:tgtEl>
                                          <p:spTgt spid="1049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9">
                            <p:stCondLst>
                              <p:cond delay="17200"/>
                            </p:stCondLst>
                            <p:childTnLst>
                              <p:par>
                                <p:cTn fill="hold" grpId="0" id="2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02"/>
                                        <p:tgtEl>
                                          <p:spTgt spid="1049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03"/>
                                        <p:tgtEl>
                                          <p:spTgt spid="1049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204"/>
                                        <p:tgtEl>
                                          <p:spTgt spid="10490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5">
                            <p:stCondLst>
                              <p:cond delay="17700"/>
                            </p:stCondLst>
                            <p:childTnLst>
                              <p:par>
                                <p:cTn fill="hold" grpId="0" id="2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08"/>
                                        <p:tgtEl>
                                          <p:spTgt spid="10490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09"/>
                                        <p:tgtEl>
                                          <p:spTgt spid="10490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210"/>
                                        <p:tgtEl>
                                          <p:spTgt spid="10490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1">
                            <p:stCondLst>
                              <p:cond delay="18200"/>
                            </p:stCondLst>
                            <p:childTnLst>
                              <p:par>
                                <p:cTn fill="hold" grpId="0" id="2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14"/>
                                        <p:tgtEl>
                                          <p:spTgt spid="1049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15"/>
                                        <p:tgtEl>
                                          <p:spTgt spid="1049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216"/>
                                        <p:tgtEl>
                                          <p:spTgt spid="1049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7">
                            <p:stCondLst>
                              <p:cond delay="18700"/>
                            </p:stCondLst>
                            <p:childTnLst>
                              <p:par>
                                <p:cTn fill="hold" grpId="0" id="2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220"/>
                                        <p:tgtEl>
                                          <p:spTgt spid="1049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221"/>
                                        <p:tgtEl>
                                          <p:spTgt spid="1049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222"/>
                                        <p:tgtEl>
                                          <p:spTgt spid="1049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04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041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0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2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04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0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0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3" grpId="0" animBg="1" advAuto="0"/>
      <p:bldP spid="1049044" grpId="0" animBg="1" advAuto="0"/>
      <p:bldP spid="1049045" grpId="0" animBg="1" advAuto="0"/>
      <p:bldP spid="1049046" grpId="0" animBg="1" advAuto="0"/>
      <p:bldP spid="104904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04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0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04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0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0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0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05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0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0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59" grpId="0" animBg="1" advAuto="0"/>
      <p:bldP spid="1049060" grpId="0" animBg="1" advAuto="0"/>
      <p:bldP spid="1049061" grpId="0" animBg="1" advAuto="0"/>
      <p:bldP spid="1049062" grpId="0" animBg="1" advAuto="0"/>
      <p:bldP spid="1049063" grpId="0" animBg="1" advAuto="0"/>
      <p:bldP spid="1049064" grpId="0" animBg="1" advAuto="0"/>
      <p:bldP spid="1049065" grpId="0" animBg="1" advAuto="0"/>
      <p:bldP spid="1049066" grpId="0" animBg="1" advAuto="0"/>
      <p:bldP spid="1049067" grpId="0" animBg="1" advAuto="0"/>
      <p:bldP spid="1049068" grpId="0" animBg="1" advAuto="0"/>
      <p:bldP spid="1049069" grpId="0" animBg="1" advAuto="0"/>
      <p:bldP spid="1049070" grpId="0" animBg="1" advAuto="0"/>
      <p:bldP spid="10490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7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7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7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7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7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8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8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8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8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08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0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4908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08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4908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2">
    <p:spTree>
      <p:nvGrpSpPr>
        <p:cNvPr id="19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10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SWOT </a:t>
            </a:r>
            <a:r>
              <a:rPr dirty="0" lang="es-ES_tradnl" err="1" smtClean="0"/>
              <a:t>Analysis</a:t>
            </a:r>
            <a:r>
              <a:rPr dirty="0" lang="es-ES_tradnl" smtClean="0"/>
              <a:t> 2</a:t>
            </a:r>
            <a:endParaRPr dirty="0" lang="es-ES_tradnl" smtClean="0"/>
          </a:p>
        </p:txBody>
      </p:sp>
      <p:cxnSp>
        <p:nvCxnSpPr>
          <p:cNvPr id="3145759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111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112" name="Freeform 7"/>
          <p:cNvSpPr/>
          <p:nvPr/>
        </p:nvSpPr>
        <p:spPr bwMode="auto">
          <a:xfrm rot="16200000">
            <a:off x="11099534" y="2790719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49113" name="Freeform 7"/>
          <p:cNvSpPr/>
          <p:nvPr/>
        </p:nvSpPr>
        <p:spPr bwMode="auto">
          <a:xfrm rot="10800000">
            <a:off x="8873731" y="5003186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49114" name="Freeform 7"/>
          <p:cNvSpPr/>
          <p:nvPr/>
        </p:nvSpPr>
        <p:spPr bwMode="auto">
          <a:xfrm>
            <a:off x="13344599" y="5003186"/>
            <a:ext cx="2225799" cy="3474416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49115" name="Freeform 7"/>
          <p:cNvSpPr/>
          <p:nvPr/>
        </p:nvSpPr>
        <p:spPr bwMode="auto">
          <a:xfrm rot="5400000">
            <a:off x="11099534" y="7248255"/>
            <a:ext cx="2225798" cy="3474415"/>
          </a:xfrm>
          <a:custGeom>
            <a:avLst/>
            <a:gdLst>
              <a:gd name="T0" fmla="*/ 360 w 712"/>
              <a:gd name="T1" fmla="*/ 0 h 1112"/>
              <a:gd name="T2" fmla="*/ 438 w 712"/>
              <a:gd name="T3" fmla="*/ 69 h 1112"/>
              <a:gd name="T4" fmla="*/ 417 w 712"/>
              <a:gd name="T5" fmla="*/ 133 h 1112"/>
              <a:gd name="T6" fmla="*/ 416 w 712"/>
              <a:gd name="T7" fmla="*/ 177 h 1112"/>
              <a:gd name="T8" fmla="*/ 457 w 712"/>
              <a:gd name="T9" fmla="*/ 200 h 1112"/>
              <a:gd name="T10" fmla="*/ 457 w 712"/>
              <a:gd name="T11" fmla="*/ 200 h 1112"/>
              <a:gd name="T12" fmla="*/ 464 w 712"/>
              <a:gd name="T13" fmla="*/ 200 h 1112"/>
              <a:gd name="T14" fmla="*/ 712 w 712"/>
              <a:gd name="T15" fmla="*/ 200 h 1112"/>
              <a:gd name="T16" fmla="*/ 712 w 712"/>
              <a:gd name="T17" fmla="*/ 225 h 1112"/>
              <a:gd name="T18" fmla="*/ 712 w 712"/>
              <a:gd name="T19" fmla="*/ 237 h 1112"/>
              <a:gd name="T20" fmla="*/ 712 w 712"/>
              <a:gd name="T21" fmla="*/ 410 h 1112"/>
              <a:gd name="T22" fmla="*/ 712 w 712"/>
              <a:gd name="T23" fmla="*/ 460 h 1112"/>
              <a:gd name="T24" fmla="*/ 712 w 712"/>
              <a:gd name="T25" fmla="*/ 466 h 1112"/>
              <a:gd name="T26" fmla="*/ 712 w 712"/>
              <a:gd name="T27" fmla="*/ 469 h 1112"/>
              <a:gd name="T28" fmla="*/ 712 w 712"/>
              <a:gd name="T29" fmla="*/ 469 h 1112"/>
              <a:gd name="T30" fmla="*/ 712 w 712"/>
              <a:gd name="T31" fmla="*/ 477 h 1112"/>
              <a:gd name="T32" fmla="*/ 712 w 712"/>
              <a:gd name="T33" fmla="*/ 669 h 1112"/>
              <a:gd name="T34" fmla="*/ 712 w 712"/>
              <a:gd name="T35" fmla="*/ 762 h 1112"/>
              <a:gd name="T36" fmla="*/ 712 w 712"/>
              <a:gd name="T37" fmla="*/ 912 h 1112"/>
              <a:gd name="T38" fmla="*/ 463 w 712"/>
              <a:gd name="T39" fmla="*/ 912 h 1112"/>
              <a:gd name="T40" fmla="*/ 457 w 712"/>
              <a:gd name="T41" fmla="*/ 912 h 1112"/>
              <a:gd name="T42" fmla="*/ 457 w 712"/>
              <a:gd name="T43" fmla="*/ 912 h 1112"/>
              <a:gd name="T44" fmla="*/ 416 w 712"/>
              <a:gd name="T45" fmla="*/ 935 h 1112"/>
              <a:gd name="T46" fmla="*/ 417 w 712"/>
              <a:gd name="T47" fmla="*/ 979 h 1112"/>
              <a:gd name="T48" fmla="*/ 438 w 712"/>
              <a:gd name="T49" fmla="*/ 1043 h 1112"/>
              <a:gd name="T50" fmla="*/ 359 w 712"/>
              <a:gd name="T51" fmla="*/ 1112 h 1112"/>
              <a:gd name="T52" fmla="*/ 281 w 712"/>
              <a:gd name="T53" fmla="*/ 1043 h 1112"/>
              <a:gd name="T54" fmla="*/ 302 w 712"/>
              <a:gd name="T55" fmla="*/ 979 h 1112"/>
              <a:gd name="T56" fmla="*/ 303 w 712"/>
              <a:gd name="T57" fmla="*/ 935 h 1112"/>
              <a:gd name="T58" fmla="*/ 260 w 712"/>
              <a:gd name="T59" fmla="*/ 912 h 1112"/>
              <a:gd name="T60" fmla="*/ 255 w 712"/>
              <a:gd name="T61" fmla="*/ 912 h 1112"/>
              <a:gd name="T62" fmla="*/ 0 w 712"/>
              <a:gd name="T63" fmla="*/ 912 h 1112"/>
              <a:gd name="T64" fmla="*/ 0 w 712"/>
              <a:gd name="T65" fmla="*/ 879 h 1112"/>
              <a:gd name="T66" fmla="*/ 0 w 712"/>
              <a:gd name="T67" fmla="*/ 745 h 1112"/>
              <a:gd name="T68" fmla="*/ 0 w 712"/>
              <a:gd name="T69" fmla="*/ 670 h 1112"/>
              <a:gd name="T70" fmla="*/ 0 w 712"/>
              <a:gd name="T71" fmla="*/ 666 h 1112"/>
              <a:gd name="T72" fmla="*/ 0 w 712"/>
              <a:gd name="T73" fmla="*/ 666 h 1112"/>
              <a:gd name="T74" fmla="*/ 21 w 712"/>
              <a:gd name="T75" fmla="*/ 639 h 1112"/>
              <a:gd name="T76" fmla="*/ 35 w 712"/>
              <a:gd name="T77" fmla="*/ 643 h 1112"/>
              <a:gd name="T78" fmla="*/ 109 w 712"/>
              <a:gd name="T79" fmla="*/ 666 h 1112"/>
              <a:gd name="T80" fmla="*/ 200 w 712"/>
              <a:gd name="T81" fmla="*/ 565 h 1112"/>
              <a:gd name="T82" fmla="*/ 109 w 712"/>
              <a:gd name="T83" fmla="*/ 464 h 1112"/>
              <a:gd name="T84" fmla="*/ 35 w 712"/>
              <a:gd name="T85" fmla="*/ 488 h 1112"/>
              <a:gd name="T86" fmla="*/ 21 w 712"/>
              <a:gd name="T87" fmla="*/ 491 h 1112"/>
              <a:gd name="T88" fmla="*/ 0 w 712"/>
              <a:gd name="T89" fmla="*/ 465 h 1112"/>
              <a:gd name="T90" fmla="*/ 0 w 712"/>
              <a:gd name="T91" fmla="*/ 420 h 1112"/>
              <a:gd name="T92" fmla="*/ 0 w 712"/>
              <a:gd name="T93" fmla="*/ 362 h 1112"/>
              <a:gd name="T94" fmla="*/ 0 w 712"/>
              <a:gd name="T95" fmla="*/ 350 h 1112"/>
              <a:gd name="T96" fmla="*/ 0 w 712"/>
              <a:gd name="T97" fmla="*/ 244 h 1112"/>
              <a:gd name="T98" fmla="*/ 1 w 712"/>
              <a:gd name="T99" fmla="*/ 200 h 1112"/>
              <a:gd name="T100" fmla="*/ 255 w 712"/>
              <a:gd name="T101" fmla="*/ 200 h 1112"/>
              <a:gd name="T102" fmla="*/ 260 w 712"/>
              <a:gd name="T103" fmla="*/ 200 h 1112"/>
              <a:gd name="T104" fmla="*/ 303 w 712"/>
              <a:gd name="T105" fmla="*/ 177 h 1112"/>
              <a:gd name="T106" fmla="*/ 302 w 712"/>
              <a:gd name="T107" fmla="*/ 133 h 1112"/>
              <a:gd name="T108" fmla="*/ 281 w 712"/>
              <a:gd name="T109" fmla="*/ 69 h 1112"/>
              <a:gd name="T110" fmla="*/ 360 w 712"/>
              <a:gd name="T111" fmla="*/ 0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2" h="1112">
                <a:moveTo>
                  <a:pt x="360" y="0"/>
                </a:moveTo>
                <a:cubicBezTo>
                  <a:pt x="403" y="0"/>
                  <a:pt x="438" y="31"/>
                  <a:pt x="438" y="69"/>
                </a:cubicBezTo>
                <a:cubicBezTo>
                  <a:pt x="438" y="85"/>
                  <a:pt x="423" y="121"/>
                  <a:pt x="417" y="133"/>
                </a:cubicBezTo>
                <a:cubicBezTo>
                  <a:pt x="409" y="148"/>
                  <a:pt x="409" y="164"/>
                  <a:pt x="416" y="177"/>
                </a:cubicBezTo>
                <a:cubicBezTo>
                  <a:pt x="424" y="190"/>
                  <a:pt x="438" y="198"/>
                  <a:pt x="457" y="200"/>
                </a:cubicBezTo>
                <a:cubicBezTo>
                  <a:pt x="457" y="200"/>
                  <a:pt x="457" y="200"/>
                  <a:pt x="457" y="200"/>
                </a:cubicBezTo>
                <a:cubicBezTo>
                  <a:pt x="458" y="200"/>
                  <a:pt x="460" y="200"/>
                  <a:pt x="464" y="200"/>
                </a:cubicBezTo>
                <a:cubicBezTo>
                  <a:pt x="712" y="200"/>
                  <a:pt x="712" y="200"/>
                  <a:pt x="712" y="200"/>
                </a:cubicBezTo>
                <a:cubicBezTo>
                  <a:pt x="712" y="225"/>
                  <a:pt x="712" y="225"/>
                  <a:pt x="712" y="225"/>
                </a:cubicBezTo>
                <a:cubicBezTo>
                  <a:pt x="712" y="237"/>
                  <a:pt x="712" y="237"/>
                  <a:pt x="712" y="237"/>
                </a:cubicBezTo>
                <a:cubicBezTo>
                  <a:pt x="712" y="410"/>
                  <a:pt x="712" y="410"/>
                  <a:pt x="712" y="410"/>
                </a:cubicBezTo>
                <a:cubicBezTo>
                  <a:pt x="712" y="460"/>
                  <a:pt x="712" y="460"/>
                  <a:pt x="712" y="460"/>
                </a:cubicBezTo>
                <a:cubicBezTo>
                  <a:pt x="712" y="466"/>
                  <a:pt x="712" y="466"/>
                  <a:pt x="712" y="466"/>
                </a:cubicBezTo>
                <a:cubicBezTo>
                  <a:pt x="712" y="466"/>
                  <a:pt x="712" y="468"/>
                  <a:pt x="712" y="469"/>
                </a:cubicBezTo>
                <a:cubicBezTo>
                  <a:pt x="712" y="469"/>
                  <a:pt x="712" y="469"/>
                  <a:pt x="712" y="469"/>
                </a:cubicBezTo>
                <a:cubicBezTo>
                  <a:pt x="712" y="471"/>
                  <a:pt x="712" y="474"/>
                  <a:pt x="712" y="477"/>
                </a:cubicBezTo>
                <a:cubicBezTo>
                  <a:pt x="712" y="477"/>
                  <a:pt x="712" y="668"/>
                  <a:pt x="712" y="669"/>
                </a:cubicBezTo>
                <a:cubicBezTo>
                  <a:pt x="712" y="762"/>
                  <a:pt x="712" y="762"/>
                  <a:pt x="712" y="762"/>
                </a:cubicBezTo>
                <a:cubicBezTo>
                  <a:pt x="712" y="912"/>
                  <a:pt x="712" y="912"/>
                  <a:pt x="712" y="912"/>
                </a:cubicBezTo>
                <a:cubicBezTo>
                  <a:pt x="463" y="912"/>
                  <a:pt x="463" y="912"/>
                  <a:pt x="463" y="912"/>
                </a:cubicBezTo>
                <a:cubicBezTo>
                  <a:pt x="460" y="912"/>
                  <a:pt x="458" y="912"/>
                  <a:pt x="457" y="912"/>
                </a:cubicBezTo>
                <a:cubicBezTo>
                  <a:pt x="457" y="912"/>
                  <a:pt x="457" y="912"/>
                  <a:pt x="457" y="912"/>
                </a:cubicBezTo>
                <a:cubicBezTo>
                  <a:pt x="438" y="914"/>
                  <a:pt x="424" y="922"/>
                  <a:pt x="416" y="935"/>
                </a:cubicBezTo>
                <a:cubicBezTo>
                  <a:pt x="409" y="948"/>
                  <a:pt x="409" y="963"/>
                  <a:pt x="417" y="979"/>
                </a:cubicBezTo>
                <a:cubicBezTo>
                  <a:pt x="422" y="991"/>
                  <a:pt x="438" y="1026"/>
                  <a:pt x="438" y="1043"/>
                </a:cubicBezTo>
                <a:cubicBezTo>
                  <a:pt x="438" y="1081"/>
                  <a:pt x="403" y="1112"/>
                  <a:pt x="359" y="1112"/>
                </a:cubicBezTo>
                <a:cubicBezTo>
                  <a:pt x="316" y="1112"/>
                  <a:pt x="281" y="1081"/>
                  <a:pt x="281" y="1043"/>
                </a:cubicBezTo>
                <a:cubicBezTo>
                  <a:pt x="281" y="1026"/>
                  <a:pt x="296" y="991"/>
                  <a:pt x="302" y="979"/>
                </a:cubicBezTo>
                <a:cubicBezTo>
                  <a:pt x="310" y="963"/>
                  <a:pt x="310" y="948"/>
                  <a:pt x="303" y="935"/>
                </a:cubicBezTo>
                <a:cubicBezTo>
                  <a:pt x="295" y="921"/>
                  <a:pt x="280" y="913"/>
                  <a:pt x="260" y="912"/>
                </a:cubicBezTo>
                <a:cubicBezTo>
                  <a:pt x="255" y="912"/>
                  <a:pt x="255" y="912"/>
                  <a:pt x="2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0" y="879"/>
                  <a:pt x="0" y="879"/>
                  <a:pt x="0" y="879"/>
                </a:cubicBezTo>
                <a:cubicBezTo>
                  <a:pt x="0" y="745"/>
                  <a:pt x="0" y="745"/>
                  <a:pt x="0" y="745"/>
                </a:cubicBezTo>
                <a:cubicBezTo>
                  <a:pt x="0" y="670"/>
                  <a:pt x="0" y="670"/>
                  <a:pt x="0" y="670"/>
                </a:cubicBezTo>
                <a:cubicBezTo>
                  <a:pt x="0" y="666"/>
                  <a:pt x="0" y="666"/>
                  <a:pt x="0" y="666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49"/>
                  <a:pt x="9" y="639"/>
                  <a:pt x="21" y="639"/>
                </a:cubicBezTo>
                <a:cubicBezTo>
                  <a:pt x="25" y="639"/>
                  <a:pt x="30" y="640"/>
                  <a:pt x="35" y="643"/>
                </a:cubicBezTo>
                <a:cubicBezTo>
                  <a:pt x="40" y="645"/>
                  <a:pt x="84" y="666"/>
                  <a:pt x="109" y="666"/>
                </a:cubicBezTo>
                <a:cubicBezTo>
                  <a:pt x="159" y="666"/>
                  <a:pt x="200" y="621"/>
                  <a:pt x="200" y="565"/>
                </a:cubicBezTo>
                <a:cubicBezTo>
                  <a:pt x="200" y="509"/>
                  <a:pt x="159" y="464"/>
                  <a:pt x="109" y="464"/>
                </a:cubicBezTo>
                <a:cubicBezTo>
                  <a:pt x="84" y="464"/>
                  <a:pt x="40" y="485"/>
                  <a:pt x="35" y="488"/>
                </a:cubicBezTo>
                <a:cubicBezTo>
                  <a:pt x="30" y="490"/>
                  <a:pt x="25" y="491"/>
                  <a:pt x="21" y="491"/>
                </a:cubicBezTo>
                <a:cubicBezTo>
                  <a:pt x="9" y="491"/>
                  <a:pt x="1" y="481"/>
                  <a:pt x="0" y="465"/>
                </a:cubicBezTo>
                <a:cubicBezTo>
                  <a:pt x="0" y="464"/>
                  <a:pt x="0" y="420"/>
                  <a:pt x="0" y="420"/>
                </a:cubicBezTo>
                <a:cubicBezTo>
                  <a:pt x="0" y="362"/>
                  <a:pt x="0" y="362"/>
                  <a:pt x="0" y="362"/>
                </a:cubicBezTo>
                <a:cubicBezTo>
                  <a:pt x="0" y="350"/>
                  <a:pt x="0" y="350"/>
                  <a:pt x="0" y="35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241"/>
                  <a:pt x="1" y="215"/>
                  <a:pt x="1" y="200"/>
                </a:cubicBezTo>
                <a:cubicBezTo>
                  <a:pt x="255" y="200"/>
                  <a:pt x="255" y="200"/>
                  <a:pt x="255" y="200"/>
                </a:cubicBezTo>
                <a:cubicBezTo>
                  <a:pt x="260" y="200"/>
                  <a:pt x="260" y="200"/>
                  <a:pt x="260" y="200"/>
                </a:cubicBezTo>
                <a:cubicBezTo>
                  <a:pt x="280" y="199"/>
                  <a:pt x="295" y="190"/>
                  <a:pt x="303" y="177"/>
                </a:cubicBezTo>
                <a:cubicBezTo>
                  <a:pt x="310" y="164"/>
                  <a:pt x="310" y="148"/>
                  <a:pt x="302" y="133"/>
                </a:cubicBezTo>
                <a:cubicBezTo>
                  <a:pt x="296" y="121"/>
                  <a:pt x="281" y="85"/>
                  <a:pt x="281" y="69"/>
                </a:cubicBezTo>
                <a:cubicBezTo>
                  <a:pt x="281" y="31"/>
                  <a:pt x="316" y="0"/>
                  <a:pt x="360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t" anchorCtr="0" bIns="45712" compatLnSpc="1" lIns="91425" numCol="1" rIns="91425" tIns="45712" vert="horz" wrap="square"/>
          <a:p>
            <a:endParaRPr b="1" sz="1400" lang="en-US"/>
          </a:p>
        </p:txBody>
      </p:sp>
      <p:sp>
        <p:nvSpPr>
          <p:cNvPr id="1049116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11689532" y="3847077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17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264110" y="62233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18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4209813" y="6223341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19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1689532" y="8671613"/>
            <a:ext cx="1065691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4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20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31573" y="471117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Strengths</a:t>
            </a:r>
            <a:endParaRPr dirty="0" lang="es-ES_tradnl" smtClean="0"/>
          </a:p>
        </p:txBody>
      </p:sp>
      <p:sp>
        <p:nvSpPr>
          <p:cNvPr id="1049121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31573" y="5440993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22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31573" y="70154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2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Opportunities</a:t>
            </a:r>
            <a:endParaRPr dirty="0" lang="es-ES_tradnl" smtClean="0"/>
          </a:p>
        </p:txBody>
      </p:sp>
      <p:sp>
        <p:nvSpPr>
          <p:cNvPr id="1049123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7745249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24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6514067" y="4711173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Weaknesses</a:t>
            </a:r>
            <a:endParaRPr dirty="0" lang="es-ES_tradnl" smtClean="0"/>
          </a:p>
        </p:txBody>
      </p:sp>
      <p:sp>
        <p:nvSpPr>
          <p:cNvPr id="1049125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6514067" y="5440993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26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6514067" y="7015429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Threats</a:t>
            </a:r>
            <a:endParaRPr dirty="0" lang="es-ES_tradnl" smtClean="0"/>
          </a:p>
        </p:txBody>
      </p:sp>
      <p:sp>
        <p:nvSpPr>
          <p:cNvPr id="1049127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6514067" y="7745249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28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12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9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9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9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49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9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49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9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49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46"/>
                                        <p:tgtEl>
                                          <p:spTgt spid="1049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47"/>
                                        <p:tgtEl>
                                          <p:spTgt spid="1049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48"/>
                                        <p:tgtEl>
                                          <p:spTgt spid="1049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2"/>
                                        <p:tgtEl>
                                          <p:spTgt spid="1049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3"/>
                                        <p:tgtEl>
                                          <p:spTgt spid="1049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54"/>
                                        <p:tgtEl>
                                          <p:spTgt spid="1049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58"/>
                                        <p:tgtEl>
                                          <p:spTgt spid="1049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9"/>
                                        <p:tgtEl>
                                          <p:spTgt spid="1049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0"/>
                                        <p:tgtEl>
                                          <p:spTgt spid="1049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64"/>
                                        <p:tgtEl>
                                          <p:spTgt spid="1049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65"/>
                                        <p:tgtEl>
                                          <p:spTgt spid="1049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66"/>
                                        <p:tgtEl>
                                          <p:spTgt spid="1049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0"/>
                                        <p:tgtEl>
                                          <p:spTgt spid="1049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1"/>
                                        <p:tgtEl>
                                          <p:spTgt spid="1049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2"/>
                                        <p:tgtEl>
                                          <p:spTgt spid="1049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49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49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49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49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49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49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4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4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49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49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49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49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49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49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49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49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49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49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49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49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49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5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7"/>
                                        <p:tgtEl>
                                          <p:spTgt spid="1049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18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20"/>
                                        <p:tgtEl>
                                          <p:spTgt spid="1049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21"/>
                                        <p:tgtEl>
                                          <p:spTgt spid="1049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22"/>
                                        <p:tgtEl>
                                          <p:spTgt spid="1049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1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110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1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1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11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1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12" grpId="0" animBg="1"/>
      <p:bldP spid="1049113" grpId="0" animBg="1"/>
      <p:bldP spid="1049114" grpId="0" animBg="1"/>
      <p:bldP spid="1049115" grpId="0" animBg="1"/>
      <p:bldP spid="104911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1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1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1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1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1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1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1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8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2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2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3">
    <p:spTree>
      <p:nvGrpSpPr>
        <p:cNvPr id="19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46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SWOT </a:t>
            </a:r>
            <a:r>
              <a:rPr dirty="0" lang="es-ES_tradnl" err="1" smtClean="0"/>
              <a:t>Analysis</a:t>
            </a:r>
            <a:r>
              <a:rPr dirty="0" lang="es-ES_tradnl" smtClean="0"/>
              <a:t> 3</a:t>
            </a:r>
            <a:endParaRPr dirty="0" lang="es-ES_tradnl" smtClean="0"/>
          </a:p>
        </p:txBody>
      </p:sp>
      <p:cxnSp>
        <p:nvCxnSpPr>
          <p:cNvPr id="3145760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147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148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1531573" y="442314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Strengths</a:t>
            </a:r>
            <a:endParaRPr dirty="0" lang="es-ES_tradnl" smtClean="0"/>
          </a:p>
        </p:txBody>
      </p:sp>
      <p:sp>
        <p:nvSpPr>
          <p:cNvPr id="1049149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1531573" y="5152961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50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531573" y="6727397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Opportunities</a:t>
            </a:r>
            <a:endParaRPr dirty="0" lang="es-ES_tradnl" smtClean="0"/>
          </a:p>
        </p:txBody>
      </p:sp>
      <p:sp>
        <p:nvSpPr>
          <p:cNvPr id="1049151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531573" y="7457217"/>
            <a:ext cx="6386394" cy="1096934"/>
          </a:xfrm>
          <a:prstGeom prst="rect"/>
        </p:spPr>
        <p:txBody>
          <a:bodyPr bIns="0" lIns="0" rIns="0" tIns="0" vert="horz"/>
          <a:lstStyle>
            <a:lvl1pPr algn="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5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6514067" y="4423141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Weaknesses</a:t>
            </a:r>
            <a:endParaRPr dirty="0" lang="es-ES_tradnl" smtClean="0"/>
          </a:p>
        </p:txBody>
      </p:sp>
      <p:sp>
        <p:nvSpPr>
          <p:cNvPr id="1049153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16514067" y="5152961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54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6514067" y="6727397"/>
            <a:ext cx="6386394" cy="676718"/>
          </a:xfrm>
          <a:prstGeom prst="rect"/>
        </p:spPr>
        <p:txBody>
          <a:bodyPr anchor="ctr" bIns="103866" lIns="0" rIns="0" tIns="103866" vert="horz"/>
          <a:lstStyle>
            <a:lvl1pPr algn="l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tx1">
                    <a:lumMod val="75000"/>
                    <a:lumOff val="2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Threats</a:t>
            </a:r>
            <a:endParaRPr dirty="0" lang="es-ES_tradnl" smtClean="0"/>
          </a:p>
        </p:txBody>
      </p:sp>
      <p:sp>
        <p:nvSpPr>
          <p:cNvPr id="1049155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6514067" y="7457217"/>
            <a:ext cx="6386394" cy="1096934"/>
          </a:xfrm>
          <a:prstGeom prst="rect"/>
        </p:spPr>
        <p:txBody>
          <a:bodyPr bIns="0" lIns="0" rIns="0" tIns="0" vert="horz"/>
          <a:lstStyle>
            <a:lvl1pPr algn="l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56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157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158" name="Shape 1719"/>
          <p:cNvSpPr/>
          <p:nvPr userDrawn="1"/>
        </p:nvSpPr>
        <p:spPr>
          <a:xfrm>
            <a:off x="8571726" y="6069136"/>
            <a:ext cx="3404309" cy="4084412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44" y="21600"/>
                </a:moveTo>
                <a:lnTo>
                  <a:pt x="17863" y="16372"/>
                </a:lnTo>
                <a:lnTo>
                  <a:pt x="21600" y="11064"/>
                </a:lnTo>
                <a:cubicBezTo>
                  <a:pt x="16705" y="10632"/>
                  <a:pt x="12832" y="7246"/>
                  <a:pt x="12619" y="3093"/>
                </a:cubicBezTo>
                <a:lnTo>
                  <a:pt x="6294" y="0"/>
                </a:lnTo>
                <a:lnTo>
                  <a:pt x="0" y="3080"/>
                </a:lnTo>
                <a:cubicBezTo>
                  <a:pt x="216" y="13022"/>
                  <a:pt x="9708" y="21118"/>
                  <a:pt x="21544" y="21600"/>
                </a:cubicBez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anchor="ctr" bIns="38100" lIns="38100" rIns="38100" tIns="38100"/>
          <a:p>
            <a:pPr defTabSz="457200" lvl="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49159" name="Shape 1720"/>
          <p:cNvSpPr/>
          <p:nvPr userDrawn="1"/>
        </p:nvSpPr>
        <p:spPr>
          <a:xfrm>
            <a:off x="11565379" y="6754050"/>
            <a:ext cx="4084592" cy="3404490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5305"/>
                </a:moveTo>
                <a:lnTo>
                  <a:pt x="3079" y="21600"/>
                </a:lnTo>
                <a:cubicBezTo>
                  <a:pt x="13022" y="21383"/>
                  <a:pt x="21117" y="11891"/>
                  <a:pt x="21600" y="57"/>
                </a:cubicBezTo>
                <a:lnTo>
                  <a:pt x="16372" y="3738"/>
                </a:lnTo>
                <a:lnTo>
                  <a:pt x="11063" y="0"/>
                </a:lnTo>
                <a:cubicBezTo>
                  <a:pt x="10631" y="4895"/>
                  <a:pt x="7245" y="8768"/>
                  <a:pt x="3093" y="8981"/>
                </a:cubicBezTo>
                <a:cubicBezTo>
                  <a:pt x="3093" y="8981"/>
                  <a:pt x="0" y="15305"/>
                  <a:pt x="0" y="15305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anchor="ctr" bIns="38100" lIns="38100" rIns="38100" tIns="38100"/>
          <a:p>
            <a:pPr defTabSz="457200" lvl="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49160" name="Shape 1721"/>
          <p:cNvSpPr/>
          <p:nvPr userDrawn="1"/>
        </p:nvSpPr>
        <p:spPr>
          <a:xfrm>
            <a:off x="12224892" y="3113584"/>
            <a:ext cx="3404309" cy="4084412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21"/>
                </a:moveTo>
                <a:cubicBezTo>
                  <a:pt x="21384" y="8578"/>
                  <a:pt x="11891" y="483"/>
                  <a:pt x="56" y="0"/>
                </a:cubicBezTo>
                <a:lnTo>
                  <a:pt x="3737" y="5228"/>
                </a:lnTo>
                <a:lnTo>
                  <a:pt x="0" y="10536"/>
                </a:lnTo>
                <a:cubicBezTo>
                  <a:pt x="4895" y="10968"/>
                  <a:pt x="8767" y="14353"/>
                  <a:pt x="8981" y="18507"/>
                </a:cubicBezTo>
                <a:lnTo>
                  <a:pt x="15305" y="21600"/>
                </a:lnTo>
                <a:cubicBezTo>
                  <a:pt x="15305" y="21600"/>
                  <a:pt x="21600" y="18521"/>
                  <a:pt x="21600" y="1852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anchor="ctr" bIns="38100" lIns="38100" rIns="38100" tIns="38100"/>
          <a:p>
            <a:pPr defTabSz="457200" lvl="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49161" name="Shape 1722"/>
          <p:cNvSpPr/>
          <p:nvPr userDrawn="1"/>
        </p:nvSpPr>
        <p:spPr>
          <a:xfrm>
            <a:off x="8571726" y="3113584"/>
            <a:ext cx="4084592" cy="3404309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294"/>
                </a:moveTo>
                <a:lnTo>
                  <a:pt x="18521" y="0"/>
                </a:lnTo>
                <a:cubicBezTo>
                  <a:pt x="8577" y="216"/>
                  <a:pt x="483" y="9708"/>
                  <a:pt x="0" y="21544"/>
                </a:cubicBezTo>
                <a:lnTo>
                  <a:pt x="5227" y="17863"/>
                </a:lnTo>
                <a:lnTo>
                  <a:pt x="10537" y="21600"/>
                </a:lnTo>
                <a:cubicBezTo>
                  <a:pt x="10969" y="16705"/>
                  <a:pt x="14354" y="12832"/>
                  <a:pt x="18507" y="12619"/>
                </a:cubicBezTo>
                <a:cubicBezTo>
                  <a:pt x="18507" y="12619"/>
                  <a:pt x="21600" y="6294"/>
                  <a:pt x="21600" y="6294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anchor="ctr" bIns="38100" lIns="38100" rIns="38100" tIns="38100"/>
          <a:p>
            <a:pPr defTabSz="457200" lvl="0">
              <a:defRPr sz="3000">
                <a:solidFill>
                  <a:srgbClr val="FFFFFF"/>
                </a:solidFill>
                <a:effectLst>
                  <a:outerShdw blurRad="38100" dir="5400000" dist="127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</a:p>
        </p:txBody>
      </p:sp>
      <p:sp>
        <p:nvSpPr>
          <p:cNvPr id="1049162" name="Text Placeholder 7"/>
          <p:cNvSpPr>
            <a:spLocks noGrp="1"/>
          </p:cNvSpPr>
          <p:nvPr>
            <p:ph type="body" sz="quarter" idx="20" hasCustomPrompt="1"/>
          </p:nvPr>
        </p:nvSpPr>
        <p:spPr>
          <a:xfrm>
            <a:off x="9846114" y="4134421"/>
            <a:ext cx="158417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63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9284479" y="7404115"/>
            <a:ext cx="158417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64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3417726" y="5099859"/>
            <a:ext cx="158417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65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12884880" y="8188894"/>
            <a:ext cx="1584174" cy="965438"/>
          </a:xfrm>
          <a:prstGeom prst="rect"/>
        </p:spPr>
        <p:txBody>
          <a:bodyPr anchor="ctr" bIns="0" lIns="0" rIns="0" tIns="0" vert="horz" wrap="square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0" sz="6000" i="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9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9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9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49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9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49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9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49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49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49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491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2"/>
                                        <p:tgtEl>
                                          <p:spTgt spid="1049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3"/>
                                        <p:tgtEl>
                                          <p:spTgt spid="1049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4"/>
                                        <p:tgtEl>
                                          <p:spTgt spid="1049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8"/>
                                        <p:tgtEl>
                                          <p:spTgt spid="10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9"/>
                                        <p:tgtEl>
                                          <p:spTgt spid="10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0"/>
                                        <p:tgtEl>
                                          <p:spTgt spid="10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1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4"/>
                                        <p:tgtEl>
                                          <p:spTgt spid="10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5"/>
                                        <p:tgtEl>
                                          <p:spTgt spid="10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6"/>
                                        <p:tgtEl>
                                          <p:spTgt spid="10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67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6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69"/>
                                        <p:tgtEl>
                                          <p:spTgt spid="1049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70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72"/>
                                        <p:tgtEl>
                                          <p:spTgt spid="104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73"/>
                                        <p:tgtEl>
                                          <p:spTgt spid="104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74"/>
                                        <p:tgtEl>
                                          <p:spTgt spid="1049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76" nodeType="afterEffect" presetClass="entr" presetID="9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77"/>
                                        <p:tgtEl>
                                          <p:spTgt spid="1049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750" id="78"/>
                                        <p:tgtEl>
                                          <p:spTgt spid="1049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300"/>
                            </p:stCondLst>
                            <p:childTnLst>
                              <p:par>
                                <p:cTn fill="hold" grpId="0" id="80" nodeType="afterEffect" presetClass="entr" presetID="9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81"/>
                                        <p:tgtEl>
                                          <p:spTgt spid="1049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750" id="82"/>
                                        <p:tgtEl>
                                          <p:spTgt spid="1049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3">
                            <p:stCondLst>
                              <p:cond delay="7400"/>
                            </p:stCondLst>
                            <p:childTnLst>
                              <p:par>
                                <p:cTn fill="hold" grpId="0" id="84" nodeType="afterEffect" presetClass="entr" presetID="9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85"/>
                                        <p:tgtEl>
                                          <p:spTgt spid="10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750" id="86"/>
                                        <p:tgtEl>
                                          <p:spTgt spid="1049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8500"/>
                            </p:stCondLst>
                            <p:childTnLst>
                              <p:par>
                                <p:cTn fill="hold" grpId="0" id="88" nodeType="afterEffect" presetClass="entr" presetID="9" presetSubtype="0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dur="indefinite" fill="hold" id="89"/>
                                        <p:tgtEl>
                                          <p:spTgt spid="1049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(in)">
                                      <p:cBhvr>
                                        <p:cTn dur="750" id="90"/>
                                        <p:tgtEl>
                                          <p:spTgt spid="1049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96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94"/>
                                        <p:tgtEl>
                                          <p:spTgt spid="1049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95"/>
                                        <p:tgtEl>
                                          <p:spTgt spid="1049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6"/>
                                        <p:tgtEl>
                                          <p:spTgt spid="1049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101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0"/>
                                        <p:tgtEl>
                                          <p:spTgt spid="104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1"/>
                                        <p:tgtEl>
                                          <p:spTgt spid="104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2"/>
                                        <p:tgtEl>
                                          <p:spTgt spid="1049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106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06"/>
                                        <p:tgtEl>
                                          <p:spTgt spid="104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07"/>
                                        <p:tgtEl>
                                          <p:spTgt spid="104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08"/>
                                        <p:tgtEl>
                                          <p:spTgt spid="1049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111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12"/>
                                        <p:tgtEl>
                                          <p:spTgt spid="1049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13"/>
                                        <p:tgtEl>
                                          <p:spTgt spid="1049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114"/>
                                        <p:tgtEl>
                                          <p:spTgt spid="1049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46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14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1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1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4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4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4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6" grpId="0" build="p">
        <p:tmplLst>
          <p:tmpl lvl="1">
            <p:tnLst>
              <p:par>
                <p:cTn fill="hold" nodePh="1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5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5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58" grpId="0" animBg="1" advAuto="0"/>
      <p:bldP spid="1049159" grpId="0" animBg="1" advAuto="0"/>
      <p:bldP spid="1049160" grpId="0" animBg="1" advAuto="0"/>
      <p:bldP spid="1049161" grpId="0" animBg="1" advAuto="0"/>
      <p:bldP spid="104916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6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0491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104916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4">
    <p:spTree>
      <p:nvGrpSpPr>
        <p:cNvPr id="19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82" name="Rounded Rectangle 22"/>
          <p:cNvSpPr>
            <a:spLocks noChangeAspect="1"/>
          </p:cNvSpPr>
          <p:nvPr userDrawn="1"/>
        </p:nvSpPr>
        <p:spPr>
          <a:xfrm>
            <a:off x="1824322" y="4194304"/>
            <a:ext cx="5400713" cy="540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18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SWOT </a:t>
            </a:r>
            <a:r>
              <a:rPr dirty="0" lang="es-ES_tradnl" err="1" smtClean="0"/>
              <a:t>Analysis</a:t>
            </a:r>
            <a:r>
              <a:rPr dirty="0" lang="es-ES_tradnl" smtClean="0"/>
              <a:t> 4</a:t>
            </a:r>
            <a:endParaRPr dirty="0" lang="es-ES_tradnl" smtClean="0"/>
          </a:p>
        </p:txBody>
      </p:sp>
      <p:cxnSp>
        <p:nvCxnSpPr>
          <p:cNvPr id="314576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4918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185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944944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86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400499" y="6282536"/>
            <a:ext cx="4320000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Strengths</a:t>
            </a:r>
            <a:endParaRPr dirty="0" lang="es-ES_tradnl" smtClean="0"/>
          </a:p>
        </p:txBody>
      </p:sp>
      <p:sp>
        <p:nvSpPr>
          <p:cNvPr id="1049187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2400499" y="7012356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88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1531574" y="11322496"/>
            <a:ext cx="21380440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</a:t>
            </a:r>
            <a:r>
              <a:rPr dirty="0" lang="en-US" err="1" smtClean="0"/>
              <a:t>Morbi</a:t>
            </a:r>
            <a:r>
              <a:rPr dirty="0" lang="en-US" smtClean="0"/>
              <a:t> sit </a:t>
            </a:r>
            <a:r>
              <a:rPr dirty="0" lang="en-US" err="1" smtClean="0"/>
              <a:t>amet</a:t>
            </a:r>
            <a:r>
              <a:rPr dirty="0" lang="en-US" smtClean="0"/>
              <a:t> dolor ante.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viverra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, in </a:t>
            </a:r>
            <a:r>
              <a:rPr dirty="0" lang="en-US" err="1" smtClean="0"/>
              <a:t>ultricies</a:t>
            </a:r>
            <a:r>
              <a:rPr dirty="0" lang="en-US" smtClean="0"/>
              <a:t> diam. </a:t>
            </a:r>
            <a:r>
              <a:rPr dirty="0" lang="en-US" err="1" smtClean="0"/>
              <a:t>Morbi</a:t>
            </a:r>
            <a:r>
              <a:rPr dirty="0" lang="en-US" smtClean="0"/>
              <a:t> </a:t>
            </a:r>
            <a:r>
              <a:rPr dirty="0" lang="en-US" err="1" smtClean="0"/>
              <a:t>sodales</a:t>
            </a:r>
            <a:r>
              <a:rPr dirty="0" lang="en-US" smtClean="0"/>
              <a:t> </a:t>
            </a:r>
            <a:r>
              <a:rPr dirty="0" lang="en-US" err="1" smtClean="0"/>
              <a:t>volutpat</a:t>
            </a:r>
            <a:r>
              <a:rPr dirty="0" lang="en-US" smtClean="0"/>
              <a:t> </a:t>
            </a:r>
            <a:r>
              <a:rPr dirty="0" lang="en-US" err="1" smtClean="0"/>
              <a:t>tellus</a:t>
            </a:r>
            <a:r>
              <a:rPr dirty="0" lang="en-US" smtClean="0"/>
              <a:t>,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aliquam</a:t>
            </a:r>
            <a:r>
              <a:rPr dirty="0" lang="en-US" smtClean="0"/>
              <a:t> </a:t>
            </a:r>
            <a:r>
              <a:rPr dirty="0" lang="en-US" err="1" smtClean="0"/>
              <a:t>urna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 et. </a:t>
            </a:r>
            <a:endParaRPr dirty="0" lang="en-US" smtClean="0"/>
          </a:p>
        </p:txBody>
      </p:sp>
      <p:sp>
        <p:nvSpPr>
          <p:cNvPr id="1049189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1531573" y="10674425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49190" name="Rounded Rectangle 111"/>
          <p:cNvSpPr>
            <a:spLocks noChangeAspect="1"/>
          </p:cNvSpPr>
          <p:nvPr userDrawn="1"/>
        </p:nvSpPr>
        <p:spPr>
          <a:xfrm>
            <a:off x="7008928" y="4194304"/>
            <a:ext cx="5400713" cy="540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191" name="Text Placeholder 7"/>
          <p:cNvSpPr>
            <a:spLocks noGrp="1"/>
          </p:cNvSpPr>
          <p:nvPr>
            <p:ph type="body" sz="quarter" idx="57" hasCustomPrompt="1"/>
          </p:nvPr>
        </p:nvSpPr>
        <p:spPr>
          <a:xfrm>
            <a:off x="9129550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92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7585555" y="6282536"/>
            <a:ext cx="4320000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Weaknesses</a:t>
            </a:r>
            <a:endParaRPr dirty="0" lang="es-ES_tradnl" smtClean="0"/>
          </a:p>
        </p:txBody>
      </p:sp>
      <p:sp>
        <p:nvSpPr>
          <p:cNvPr id="1049193" name="Text Placeholder 2"/>
          <p:cNvSpPr>
            <a:spLocks noGrp="1"/>
          </p:cNvSpPr>
          <p:nvPr>
            <p:ph type="body" sz="quarter" idx="35" hasCustomPrompt="1"/>
          </p:nvPr>
        </p:nvSpPr>
        <p:spPr>
          <a:xfrm>
            <a:off x="7585555" y="7012356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94" name="Rounded Rectangle 123"/>
          <p:cNvSpPr>
            <a:spLocks noChangeAspect="1"/>
          </p:cNvSpPr>
          <p:nvPr userDrawn="1"/>
        </p:nvSpPr>
        <p:spPr>
          <a:xfrm>
            <a:off x="12049490" y="4194304"/>
            <a:ext cx="5400713" cy="540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195" name="Text Placeholder 7"/>
          <p:cNvSpPr>
            <a:spLocks noGrp="1"/>
          </p:cNvSpPr>
          <p:nvPr>
            <p:ph type="body" sz="quarter" idx="58" hasCustomPrompt="1"/>
          </p:nvPr>
        </p:nvSpPr>
        <p:spPr>
          <a:xfrm>
            <a:off x="14170112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196" name="Text Placeholder 7"/>
          <p:cNvSpPr>
            <a:spLocks noGrp="1"/>
          </p:cNvSpPr>
          <p:nvPr>
            <p:ph type="body" sz="quarter" idx="30" hasCustomPrompt="1"/>
          </p:nvPr>
        </p:nvSpPr>
        <p:spPr>
          <a:xfrm>
            <a:off x="12697643" y="6282536"/>
            <a:ext cx="4320000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Opportunities</a:t>
            </a:r>
            <a:endParaRPr dirty="0" lang="es-ES_tradnl" smtClean="0"/>
          </a:p>
        </p:txBody>
      </p:sp>
      <p:sp>
        <p:nvSpPr>
          <p:cNvPr id="1049197" name="Text Placeholder 2"/>
          <p:cNvSpPr>
            <a:spLocks noGrp="1"/>
          </p:cNvSpPr>
          <p:nvPr>
            <p:ph type="body" sz="quarter" idx="31" hasCustomPrompt="1"/>
          </p:nvPr>
        </p:nvSpPr>
        <p:spPr>
          <a:xfrm>
            <a:off x="12697643" y="7012356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49198" name="Rounded Rectangle 131"/>
          <p:cNvSpPr>
            <a:spLocks noChangeAspect="1"/>
          </p:cNvSpPr>
          <p:nvPr userDrawn="1"/>
        </p:nvSpPr>
        <p:spPr>
          <a:xfrm>
            <a:off x="17090018" y="4194304"/>
            <a:ext cx="5400713" cy="54000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9199" name="Text Placeholder 7"/>
          <p:cNvSpPr>
            <a:spLocks noGrp="1"/>
          </p:cNvSpPr>
          <p:nvPr>
            <p:ph type="body" sz="quarter" idx="59" hasCustomPrompt="1"/>
          </p:nvPr>
        </p:nvSpPr>
        <p:spPr>
          <a:xfrm>
            <a:off x="19210640" y="5232652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8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49200" name="Text Placeholder 7"/>
          <p:cNvSpPr>
            <a:spLocks noGrp="1"/>
          </p:cNvSpPr>
          <p:nvPr>
            <p:ph type="body" sz="quarter" idx="36" hasCustomPrompt="1"/>
          </p:nvPr>
        </p:nvSpPr>
        <p:spPr>
          <a:xfrm>
            <a:off x="17810211" y="6282536"/>
            <a:ext cx="4320000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Threats</a:t>
            </a:r>
            <a:endParaRPr dirty="0" lang="es-ES_tradnl" smtClean="0"/>
          </a:p>
        </p:txBody>
      </p:sp>
      <p:sp>
        <p:nvSpPr>
          <p:cNvPr id="1049201" name="Text Placeholder 2"/>
          <p:cNvSpPr>
            <a:spLocks noGrp="1"/>
          </p:cNvSpPr>
          <p:nvPr>
            <p:ph type="body" sz="quarter" idx="37" hasCustomPrompt="1"/>
          </p:nvPr>
        </p:nvSpPr>
        <p:spPr>
          <a:xfrm>
            <a:off x="17810211" y="7012356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bg1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49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49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49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49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49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491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49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49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49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49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49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49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49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49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49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49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49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3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5"/>
                                        <p:tgtEl>
                                          <p:spTgt spid="1049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46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48"/>
                                        <p:tgtEl>
                                          <p:spTgt spid="1049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49"/>
                                        <p:tgtEl>
                                          <p:spTgt spid="1049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50"/>
                                        <p:tgtEl>
                                          <p:spTgt spid="1049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1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49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49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6"/>
                                        <p:tgtEl>
                                          <p:spTgt spid="1049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0"/>
                                        <p:tgtEl>
                                          <p:spTgt spid="1049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1"/>
                                        <p:tgtEl>
                                          <p:spTgt spid="1049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2"/>
                                        <p:tgtEl>
                                          <p:spTgt spid="1049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6"/>
                                        <p:tgtEl>
                                          <p:spTgt spid="1049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7"/>
                                        <p:tgtEl>
                                          <p:spTgt spid="1049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8"/>
                                        <p:tgtEl>
                                          <p:spTgt spid="1049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7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2"/>
                                        <p:tgtEl>
                                          <p:spTgt spid="1049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3"/>
                                        <p:tgtEl>
                                          <p:spTgt spid="1049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4"/>
                                        <p:tgtEl>
                                          <p:spTgt spid="1049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7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8"/>
                                        <p:tgtEl>
                                          <p:spTgt spid="1049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9"/>
                                        <p:tgtEl>
                                          <p:spTgt spid="1049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0"/>
                                        <p:tgtEl>
                                          <p:spTgt spid="1049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1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8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4"/>
                                        <p:tgtEl>
                                          <p:spTgt spid="1049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5"/>
                                        <p:tgtEl>
                                          <p:spTgt spid="1049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6"/>
                                        <p:tgtEl>
                                          <p:spTgt spid="1049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7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8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0"/>
                                        <p:tgtEl>
                                          <p:spTgt spid="1049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1"/>
                                        <p:tgtEl>
                                          <p:spTgt spid="1049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2"/>
                                        <p:tgtEl>
                                          <p:spTgt spid="1049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3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49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7"/>
                                        <p:tgtEl>
                                          <p:spTgt spid="1049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8"/>
                                        <p:tgtEl>
                                          <p:spTgt spid="1049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9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1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49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3"/>
                                        <p:tgtEl>
                                          <p:spTgt spid="1049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4"/>
                                        <p:tgtEl>
                                          <p:spTgt spid="1049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5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1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49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49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0"/>
                                        <p:tgtEl>
                                          <p:spTgt spid="1049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1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49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5"/>
                                        <p:tgtEl>
                                          <p:spTgt spid="1049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6"/>
                                        <p:tgtEl>
                                          <p:spTgt spid="10492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49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1"/>
                                        <p:tgtEl>
                                          <p:spTgt spid="1049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49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9182" grpId="0" animBg="1"/>
      <p:bldP spid="104918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4918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491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491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8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8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8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8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8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8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8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8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8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4918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4918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4918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49190" grpId="0" animBg="1"/>
      <p:bldP spid="104919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4" grpId="0" animBg="1"/>
      <p:bldP spid="104919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198" grpId="0" animBg="1"/>
      <p:bldP spid="10491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1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1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1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1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0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4920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4920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4920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4920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4920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Analysis 5">
    <p:spTree>
      <p:nvGrpSpPr>
        <p:cNvPr id="2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882" name="Rounded Rectangle 22"/>
          <p:cNvSpPr>
            <a:spLocks noChangeAspect="1"/>
          </p:cNvSpPr>
          <p:nvPr userDrawn="1"/>
        </p:nvSpPr>
        <p:spPr>
          <a:xfrm>
            <a:off x="2544856" y="4132372"/>
            <a:ext cx="3528278" cy="352781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8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smtClean="0"/>
              <a:t>SWOT </a:t>
            </a:r>
            <a:r>
              <a:rPr dirty="0" lang="es-ES_tradnl" err="1" smtClean="0"/>
              <a:t>Analysis</a:t>
            </a:r>
            <a:r>
              <a:rPr dirty="0" lang="es-ES_tradnl" smtClean="0"/>
              <a:t> 5</a:t>
            </a:r>
            <a:endParaRPr dirty="0" lang="es-ES_tradnl" smtClean="0"/>
          </a:p>
        </p:txBody>
      </p:sp>
      <p:cxnSp>
        <p:nvCxnSpPr>
          <p:cNvPr id="3145788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8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885" name="Text Placeholder 2"/>
          <p:cNvSpPr>
            <a:spLocks noGrp="1"/>
          </p:cNvSpPr>
          <p:nvPr>
            <p:ph type="body" sz="quarter" idx="29" hasCustomPrompt="1"/>
          </p:nvPr>
        </p:nvSpPr>
        <p:spPr>
          <a:xfrm>
            <a:off x="2184815" y="10458400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86" name="Rounded Rectangle 23"/>
          <p:cNvSpPr>
            <a:spLocks noChangeAspect="1"/>
          </p:cNvSpPr>
          <p:nvPr userDrawn="1"/>
        </p:nvSpPr>
        <p:spPr>
          <a:xfrm>
            <a:off x="2307421" y="3905672"/>
            <a:ext cx="3981738" cy="3981212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87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29260" y="4990410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88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904528" y="6040294"/>
            <a:ext cx="288057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1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Strengths</a:t>
            </a:r>
            <a:endParaRPr dirty="0" lang="es-ES_tradnl" smtClean="0"/>
          </a:p>
        </p:txBody>
      </p:sp>
      <p:cxnSp>
        <p:nvCxnSpPr>
          <p:cNvPr id="3145789" name="Straight Connector 2"/>
          <p:cNvCxnSpPr>
            <a:cxnSpLocks/>
            <a:stCxn id="1050886" idx="2"/>
          </p:cNvCxnSpPr>
          <p:nvPr userDrawn="1"/>
        </p:nvCxnSpPr>
        <p:spPr>
          <a:xfrm flipH="1">
            <a:off x="4272934" y="7886884"/>
            <a:ext cx="25356" cy="1635412"/>
          </a:xfrm>
          <a:prstGeom prst="line"/>
          <a:ln w="38100" cmpd="sng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89" name="Rounded Rectangle 28"/>
          <p:cNvSpPr>
            <a:spLocks noChangeAspect="1"/>
          </p:cNvSpPr>
          <p:nvPr userDrawn="1"/>
        </p:nvSpPr>
        <p:spPr>
          <a:xfrm>
            <a:off x="3948955" y="9450288"/>
            <a:ext cx="647958" cy="64787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0" name="Rounded Rectangle 32"/>
          <p:cNvSpPr>
            <a:spLocks noChangeAspect="1"/>
          </p:cNvSpPr>
          <p:nvPr userDrawn="1"/>
        </p:nvSpPr>
        <p:spPr>
          <a:xfrm>
            <a:off x="7729572" y="4132372"/>
            <a:ext cx="3528278" cy="352781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1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7369531" y="10458400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92" name="Rounded Rectangle 34"/>
          <p:cNvSpPr>
            <a:spLocks noChangeAspect="1"/>
          </p:cNvSpPr>
          <p:nvPr userDrawn="1"/>
        </p:nvSpPr>
        <p:spPr>
          <a:xfrm>
            <a:off x="7492137" y="3905672"/>
            <a:ext cx="3981738" cy="3981212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3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8913976" y="4990410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894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089244" y="6040294"/>
            <a:ext cx="288057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2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Weaknesses</a:t>
            </a:r>
            <a:endParaRPr dirty="0" lang="es-ES_tradnl" smtClean="0"/>
          </a:p>
        </p:txBody>
      </p:sp>
      <p:cxnSp>
        <p:nvCxnSpPr>
          <p:cNvPr id="3145790" name="Straight Connector 37"/>
          <p:cNvCxnSpPr>
            <a:cxnSpLocks/>
            <a:stCxn id="1050892" idx="2"/>
          </p:cNvCxnSpPr>
          <p:nvPr userDrawn="1"/>
        </p:nvCxnSpPr>
        <p:spPr>
          <a:xfrm flipH="1">
            <a:off x="9457650" y="7886884"/>
            <a:ext cx="25356" cy="1635412"/>
          </a:xfrm>
          <a:prstGeom prst="line"/>
          <a:ln w="38100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895" name="Rounded Rectangle 38"/>
          <p:cNvSpPr>
            <a:spLocks noChangeAspect="1"/>
          </p:cNvSpPr>
          <p:nvPr userDrawn="1"/>
        </p:nvSpPr>
        <p:spPr>
          <a:xfrm>
            <a:off x="9133671" y="9450288"/>
            <a:ext cx="647958" cy="64787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6" name="Rounded Rectangle 39"/>
          <p:cNvSpPr>
            <a:spLocks noChangeAspect="1"/>
          </p:cNvSpPr>
          <p:nvPr userDrawn="1"/>
        </p:nvSpPr>
        <p:spPr>
          <a:xfrm>
            <a:off x="12914148" y="4132372"/>
            <a:ext cx="3528278" cy="352781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7" name="Text Placeholder 2"/>
          <p:cNvSpPr>
            <a:spLocks noGrp="1"/>
          </p:cNvSpPr>
          <p:nvPr>
            <p:ph type="body" sz="quarter" idx="33" hasCustomPrompt="1"/>
          </p:nvPr>
        </p:nvSpPr>
        <p:spPr>
          <a:xfrm>
            <a:off x="12554107" y="10458400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898" name="Rounded Rectangle 41"/>
          <p:cNvSpPr>
            <a:spLocks noChangeAspect="1"/>
          </p:cNvSpPr>
          <p:nvPr userDrawn="1"/>
        </p:nvSpPr>
        <p:spPr>
          <a:xfrm>
            <a:off x="12676713" y="3905672"/>
            <a:ext cx="3981738" cy="3981212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3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899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4098552" y="4990410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00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3273820" y="6040294"/>
            <a:ext cx="288057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Opportunities</a:t>
            </a:r>
            <a:endParaRPr dirty="0" lang="es-ES_tradnl" smtClean="0"/>
          </a:p>
        </p:txBody>
      </p:sp>
      <p:cxnSp>
        <p:nvCxnSpPr>
          <p:cNvPr id="3145791" name="Straight Connector 44"/>
          <p:cNvCxnSpPr>
            <a:cxnSpLocks/>
            <a:stCxn id="1050898" idx="2"/>
          </p:cNvCxnSpPr>
          <p:nvPr userDrawn="1"/>
        </p:nvCxnSpPr>
        <p:spPr>
          <a:xfrm flipH="1">
            <a:off x="14642226" y="7886884"/>
            <a:ext cx="25356" cy="1635412"/>
          </a:xfrm>
          <a:prstGeom prst="line"/>
          <a:ln w="38100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01" name="Rounded Rectangle 45"/>
          <p:cNvSpPr>
            <a:spLocks noChangeAspect="1"/>
          </p:cNvSpPr>
          <p:nvPr userDrawn="1"/>
        </p:nvSpPr>
        <p:spPr>
          <a:xfrm>
            <a:off x="14318247" y="9450288"/>
            <a:ext cx="647958" cy="64787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02" name="Rounded Rectangle 46"/>
          <p:cNvSpPr>
            <a:spLocks noChangeAspect="1"/>
          </p:cNvSpPr>
          <p:nvPr userDrawn="1"/>
        </p:nvSpPr>
        <p:spPr>
          <a:xfrm>
            <a:off x="18098724" y="4132372"/>
            <a:ext cx="3528278" cy="3527812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03" name="Text Placeholder 2"/>
          <p:cNvSpPr>
            <a:spLocks noGrp="1"/>
          </p:cNvSpPr>
          <p:nvPr>
            <p:ph type="body" sz="quarter" idx="36" hasCustomPrompt="1"/>
          </p:nvPr>
        </p:nvSpPr>
        <p:spPr>
          <a:xfrm>
            <a:off x="17738683" y="10458400"/>
            <a:ext cx="4320000" cy="1440160"/>
          </a:xfrm>
          <a:prstGeom prst="rect"/>
        </p:spPr>
        <p:txBody>
          <a:bodyPr bIns="0" lIns="0" rIns="0" tIns="0" vert="horz"/>
          <a:lstStyle>
            <a:lvl1pPr algn="ctr" indent="0" marL="0">
              <a:lnSpc>
                <a:spcPct val="150000"/>
              </a:lnSpc>
              <a:spcBef>
                <a:spcPts val="0"/>
              </a:spcBef>
              <a:buNone/>
              <a:defRPr baseline="0"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Zorem</a:t>
            </a:r>
            <a:r>
              <a:rPr dirty="0" lang="en-US" smtClean="0"/>
              <a:t> </a:t>
            </a:r>
            <a:r>
              <a:rPr dirty="0" lang="en-US" err="1" smtClean="0"/>
              <a:t>apsum</a:t>
            </a:r>
            <a:r>
              <a:rPr dirty="0" lang="en-US" smtClean="0"/>
              <a:t> color </a:t>
            </a:r>
            <a:r>
              <a:rPr dirty="0" lang="en-US" err="1" smtClean="0"/>
              <a:t>oit</a:t>
            </a:r>
            <a:r>
              <a:rPr dirty="0" lang="en-US" smtClean="0"/>
              <a:t> met </a:t>
            </a:r>
            <a:r>
              <a:rPr dirty="0" lang="en-US" err="1" smtClean="0"/>
              <a:t>insectetur</a:t>
            </a:r>
            <a:r>
              <a:rPr dirty="0" lang="en-US" smtClean="0"/>
              <a:t> </a:t>
            </a:r>
            <a:r>
              <a:rPr dirty="0" lang="en-US" err="1" smtClean="0"/>
              <a:t>cdipiscing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Vestibulum</a:t>
            </a:r>
            <a:r>
              <a:rPr dirty="0" lang="en-US" smtClean="0"/>
              <a:t> </a:t>
            </a:r>
            <a:r>
              <a:rPr dirty="0" lang="en-US" err="1" smtClean="0"/>
              <a:t>commodo</a:t>
            </a:r>
            <a:r>
              <a:rPr dirty="0" lang="en-US" smtClean="0"/>
              <a:t> </a:t>
            </a:r>
            <a:r>
              <a:rPr dirty="0" lang="en-US" err="1" smtClean="0"/>
              <a:t>enim</a:t>
            </a:r>
            <a:r>
              <a:rPr dirty="0" lang="en-US" smtClean="0"/>
              <a:t> vitae </a:t>
            </a:r>
            <a:r>
              <a:rPr dirty="0" lang="en-US" err="1" smtClean="0"/>
              <a:t>nunc</a:t>
            </a:r>
            <a:r>
              <a:rPr dirty="0" lang="en-US" smtClean="0"/>
              <a:t> </a:t>
            </a:r>
            <a:r>
              <a:rPr dirty="0" lang="en-US" err="1" smtClean="0"/>
              <a:t>facilisis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0904" name="Rounded Rectangle 48"/>
          <p:cNvSpPr>
            <a:spLocks noChangeAspect="1"/>
          </p:cNvSpPr>
          <p:nvPr userDrawn="1"/>
        </p:nvSpPr>
        <p:spPr>
          <a:xfrm>
            <a:off x="17861289" y="3905672"/>
            <a:ext cx="3981738" cy="3981212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accent6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50905" name="Text Placeholder 7"/>
          <p:cNvSpPr>
            <a:spLocks noGrp="1"/>
          </p:cNvSpPr>
          <p:nvPr>
            <p:ph type="body" sz="quarter" idx="37" hasCustomPrompt="1"/>
          </p:nvPr>
        </p:nvSpPr>
        <p:spPr>
          <a:xfrm>
            <a:off x="19283128" y="4990410"/>
            <a:ext cx="1222967" cy="90586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50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06" name="Text Placeholder 7"/>
          <p:cNvSpPr>
            <a:spLocks noGrp="1"/>
          </p:cNvSpPr>
          <p:nvPr>
            <p:ph type="body" sz="quarter" idx="38" hasCustomPrompt="1"/>
          </p:nvPr>
        </p:nvSpPr>
        <p:spPr>
          <a:xfrm>
            <a:off x="18458396" y="6040294"/>
            <a:ext cx="2880574" cy="67671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>
                    <a:lumMod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Threats</a:t>
            </a:r>
            <a:endParaRPr dirty="0" lang="es-ES_tradnl" smtClean="0"/>
          </a:p>
        </p:txBody>
      </p:sp>
      <p:cxnSp>
        <p:nvCxnSpPr>
          <p:cNvPr id="3145792" name="Straight Connector 51"/>
          <p:cNvCxnSpPr>
            <a:cxnSpLocks/>
            <a:stCxn id="1050904" idx="2"/>
          </p:cNvCxnSpPr>
          <p:nvPr userDrawn="1"/>
        </p:nvCxnSpPr>
        <p:spPr>
          <a:xfrm flipH="1">
            <a:off x="19826802" y="7886884"/>
            <a:ext cx="25356" cy="1635412"/>
          </a:xfrm>
          <a:prstGeom prst="line"/>
          <a:ln w="38100" cmpd="sng">
            <a:solidFill>
              <a:schemeClr val="accent6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07" name="Rounded Rectangle 52"/>
          <p:cNvSpPr>
            <a:spLocks noChangeAspect="1"/>
          </p:cNvSpPr>
          <p:nvPr userDrawn="1"/>
        </p:nvSpPr>
        <p:spPr>
          <a:xfrm>
            <a:off x="19502823" y="9450288"/>
            <a:ext cx="647958" cy="647872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79" lIns="243756" rIns="243756" rtlCol="0" tIns="121879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8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2"/>
                                        <p:tgtEl>
                                          <p:spTgt spid="10508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3"/>
                                        <p:tgtEl>
                                          <p:spTgt spid="10508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24"/>
                                        <p:tgtEl>
                                          <p:spTgt spid="1050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28"/>
                                        <p:tgtEl>
                                          <p:spTgt spid="1050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29"/>
                                        <p:tgtEl>
                                          <p:spTgt spid="1050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0"/>
                                        <p:tgtEl>
                                          <p:spTgt spid="1050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4"/>
                                        <p:tgtEl>
                                          <p:spTgt spid="10508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5"/>
                                        <p:tgtEl>
                                          <p:spTgt spid="10508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6"/>
                                        <p:tgtEl>
                                          <p:spTgt spid="1050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0"/>
                                        <p:tgtEl>
                                          <p:spTgt spid="1050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1"/>
                                        <p:tgtEl>
                                          <p:spTgt spid="1050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2"/>
                                        <p:tgtEl>
                                          <p:spTgt spid="1050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46"/>
                                        <p:tgtEl>
                                          <p:spTgt spid="1050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47"/>
                                        <p:tgtEl>
                                          <p:spTgt spid="1050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48"/>
                                        <p:tgtEl>
                                          <p:spTgt spid="1050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id="50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52"/>
                                        <p:tgtEl>
                                          <p:spTgt spid="3145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3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6"/>
                                        <p:tgtEl>
                                          <p:spTgt spid="10508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7"/>
                                        <p:tgtEl>
                                          <p:spTgt spid="10508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8"/>
                                        <p:tgtEl>
                                          <p:spTgt spid="1050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2"/>
                                        <p:tgtEl>
                                          <p:spTgt spid="10508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3"/>
                                        <p:tgtEl>
                                          <p:spTgt spid="10508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64"/>
                                        <p:tgtEl>
                                          <p:spTgt spid="1050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5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68"/>
                                        <p:tgtEl>
                                          <p:spTgt spid="1050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69"/>
                                        <p:tgtEl>
                                          <p:spTgt spid="1050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0"/>
                                        <p:tgtEl>
                                          <p:spTgt spid="1050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4"/>
                                        <p:tgtEl>
                                          <p:spTgt spid="10508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5"/>
                                        <p:tgtEl>
                                          <p:spTgt spid="10508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6"/>
                                        <p:tgtEl>
                                          <p:spTgt spid="1050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7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0"/>
                                        <p:tgtEl>
                                          <p:spTgt spid="1050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1"/>
                                        <p:tgtEl>
                                          <p:spTgt spid="1050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2"/>
                                        <p:tgtEl>
                                          <p:spTgt spid="1050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3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6"/>
                                        <p:tgtEl>
                                          <p:spTgt spid="1050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7"/>
                                        <p:tgtEl>
                                          <p:spTgt spid="1050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8"/>
                                        <p:tgtEl>
                                          <p:spTgt spid="1050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9">
                            <p:stCondLst>
                              <p:cond delay="7200"/>
                            </p:stCondLst>
                            <p:childTnLst>
                              <p:par>
                                <p:cTn fill="hold" id="90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92"/>
                                        <p:tgtEl>
                                          <p:spTgt spid="3145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3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6"/>
                                        <p:tgtEl>
                                          <p:spTgt spid="10508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7"/>
                                        <p:tgtEl>
                                          <p:spTgt spid="10508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8"/>
                                        <p:tgtEl>
                                          <p:spTgt spid="1050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9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10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2"/>
                                        <p:tgtEl>
                                          <p:spTgt spid="10508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3"/>
                                        <p:tgtEl>
                                          <p:spTgt spid="10508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4"/>
                                        <p:tgtEl>
                                          <p:spTgt spid="1050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5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8"/>
                                        <p:tgtEl>
                                          <p:spTgt spid="1050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9"/>
                                        <p:tgtEl>
                                          <p:spTgt spid="1050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0"/>
                                        <p:tgtEl>
                                          <p:spTgt spid="10508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1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1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4"/>
                                        <p:tgtEl>
                                          <p:spTgt spid="10508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5"/>
                                        <p:tgtEl>
                                          <p:spTgt spid="10508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6"/>
                                        <p:tgtEl>
                                          <p:spTgt spid="1050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1"/>
                                        <p:tgtEl>
                                          <p:spTgt spid="105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5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3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2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6"/>
                                        <p:tgtEl>
                                          <p:spTgt spid="10509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7"/>
                                        <p:tgtEl>
                                          <p:spTgt spid="10509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8"/>
                                        <p:tgtEl>
                                          <p:spTgt spid="10509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9">
                            <p:stCondLst>
                              <p:cond delay="10700"/>
                            </p:stCondLst>
                            <p:childTnLst>
                              <p:par>
                                <p:cTn fill="hold" id="130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132"/>
                                        <p:tgtEl>
                                          <p:spTgt spid="3145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6"/>
                                        <p:tgtEl>
                                          <p:spTgt spid="10509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37"/>
                                        <p:tgtEl>
                                          <p:spTgt spid="10509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38"/>
                                        <p:tgtEl>
                                          <p:spTgt spid="1050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09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09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50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8"/>
                                        <p:tgtEl>
                                          <p:spTgt spid="1050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9"/>
                                        <p:tgtEl>
                                          <p:spTgt spid="1050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0"/>
                                        <p:tgtEl>
                                          <p:spTgt spid="1050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1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54"/>
                                        <p:tgtEl>
                                          <p:spTgt spid="10509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55"/>
                                        <p:tgtEl>
                                          <p:spTgt spid="10509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6"/>
                                        <p:tgtEl>
                                          <p:spTgt spid="1050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7">
                            <p:stCondLst>
                              <p:cond delay="13200"/>
                            </p:stCondLst>
                            <p:childTnLst>
                              <p:par>
                                <p:cTn fill="hold" grpId="0" id="1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0"/>
                                        <p:tgtEl>
                                          <p:spTgt spid="1050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1"/>
                                        <p:tgtEl>
                                          <p:spTgt spid="1050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2"/>
                                        <p:tgtEl>
                                          <p:spTgt spid="10509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3">
                            <p:stCondLst>
                              <p:cond delay="13700"/>
                            </p:stCondLst>
                            <p:childTnLst>
                              <p:par>
                                <p:cTn fill="hold" grpId="0" id="1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66"/>
                                        <p:tgtEl>
                                          <p:spTgt spid="1050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67"/>
                                        <p:tgtEl>
                                          <p:spTgt spid="1050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68"/>
                                        <p:tgtEl>
                                          <p:spTgt spid="10509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9">
                            <p:stCondLst>
                              <p:cond delay="14200"/>
                            </p:stCondLst>
                            <p:childTnLst>
                              <p:par>
                                <p:cTn fill="hold" id="170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dur="400" id="172"/>
                                        <p:tgtEl>
                                          <p:spTgt spid="3145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73">
                            <p:stCondLst>
                              <p:cond delay="14700"/>
                            </p:stCondLst>
                            <p:childTnLst>
                              <p:par>
                                <p:cTn fill="hold" grpId="0" id="1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76"/>
                                        <p:tgtEl>
                                          <p:spTgt spid="10509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77"/>
                                        <p:tgtEl>
                                          <p:spTgt spid="10509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78"/>
                                        <p:tgtEl>
                                          <p:spTgt spid="1050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882" grpId="0" animBg="1"/>
      <p:bldP spid="105088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8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88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88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88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8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8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88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88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88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88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8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8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8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8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86" grpId="0" animBg="1"/>
      <p:bldP spid="105088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8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8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8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8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8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8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8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8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8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89" grpId="0" animBg="1"/>
      <p:bldP spid="1050890" grpId="0" animBg="1"/>
      <p:bldP spid="105089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9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9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9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9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92" grpId="0" animBg="1"/>
      <p:bldP spid="105089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9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9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9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9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9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9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9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9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9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95" grpId="0" animBg="1"/>
      <p:bldP spid="1050896" grpId="0" animBg="1"/>
      <p:bldP spid="105089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9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9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9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9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898" grpId="0" animBg="1"/>
      <p:bldP spid="1050899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8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89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89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8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0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0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0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0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01" grpId="0" animBg="1"/>
      <p:bldP spid="1050902" grpId="0" animBg="1"/>
      <p:bldP spid="105090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0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0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0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04" grpId="0" animBg="1"/>
      <p:bldP spid="105090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0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0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0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300" fill="hold"/>
                        <p:tgtEl>
                          <p:spTgt spid="105090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300" fill="hold"/>
                        <p:tgtEl>
                          <p:spTgt spid="105090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300"/>
                        <p:tgtEl>
                          <p:spTgt spid="105090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07" grpId="0" animBg="1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information">
    <p:spTree>
      <p:nvGrpSpPr>
        <p:cNvPr id="3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457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27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458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459" name="Shape 6162"/>
          <p:cNvSpPr/>
          <p:nvPr userDrawn="1"/>
        </p:nvSpPr>
        <p:spPr>
          <a:xfrm flipV="1">
            <a:off x="6740403" y="6698836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0" name="Shape 6162"/>
          <p:cNvSpPr/>
          <p:nvPr userDrawn="1"/>
        </p:nvSpPr>
        <p:spPr>
          <a:xfrm flipV="1">
            <a:off x="6740403" y="7504254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1" name="Shape 6162"/>
          <p:cNvSpPr/>
          <p:nvPr userDrawn="1"/>
        </p:nvSpPr>
        <p:spPr>
          <a:xfrm flipV="1">
            <a:off x="6740403" y="8382276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2" name="Shape 6162"/>
          <p:cNvSpPr/>
          <p:nvPr userDrawn="1"/>
        </p:nvSpPr>
        <p:spPr>
          <a:xfrm flipV="1">
            <a:off x="17181277" y="6698836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3" name="Shape 6162"/>
          <p:cNvSpPr/>
          <p:nvPr userDrawn="1"/>
        </p:nvSpPr>
        <p:spPr>
          <a:xfrm flipV="1">
            <a:off x="17181277" y="7504254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4" name="Shape 6162"/>
          <p:cNvSpPr/>
          <p:nvPr userDrawn="1"/>
        </p:nvSpPr>
        <p:spPr>
          <a:xfrm flipV="1">
            <a:off x="17181277" y="8382276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65" name="Shape 6176"/>
          <p:cNvSpPr/>
          <p:nvPr userDrawn="1"/>
        </p:nvSpPr>
        <p:spPr>
          <a:xfrm>
            <a:off x="2927819" y="5361662"/>
            <a:ext cx="3931684" cy="1595336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66" name="Shape 6180"/>
          <p:cNvSpPr/>
          <p:nvPr userDrawn="1"/>
        </p:nvSpPr>
        <p:spPr>
          <a:xfrm rot="10800000" flipH="1">
            <a:off x="2927819" y="8640441"/>
            <a:ext cx="3941799" cy="159378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67" name="Shape 6181"/>
          <p:cNvSpPr/>
          <p:nvPr userDrawn="1"/>
        </p:nvSpPr>
        <p:spPr>
          <a:xfrm>
            <a:off x="2868861" y="7762415"/>
            <a:ext cx="4039570" cy="1"/>
          </a:xfrm>
          <a:prstGeom prst="line"/>
          <a:ln w="38100">
            <a:solidFill>
              <a:schemeClr val="accent2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68" name="Shape 6176"/>
          <p:cNvSpPr/>
          <p:nvPr userDrawn="1"/>
        </p:nvSpPr>
        <p:spPr>
          <a:xfrm flipH="1">
            <a:off x="17439439" y="5361662"/>
            <a:ext cx="3969637" cy="1595336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69" name="Shape 6180"/>
          <p:cNvSpPr/>
          <p:nvPr userDrawn="1"/>
        </p:nvSpPr>
        <p:spPr>
          <a:xfrm rot="10800000">
            <a:off x="17429228" y="8640438"/>
            <a:ext cx="3979849" cy="159378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70" name="Shape 6181"/>
          <p:cNvSpPr/>
          <p:nvPr userDrawn="1"/>
        </p:nvSpPr>
        <p:spPr>
          <a:xfrm flipH="1">
            <a:off x="17392683" y="7762415"/>
            <a:ext cx="4078564" cy="1"/>
          </a:xfrm>
          <a:prstGeom prst="line"/>
          <a:ln w="38100">
            <a:solidFill>
              <a:schemeClr val="accent5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471" name="Shape 6162"/>
          <p:cNvSpPr/>
          <p:nvPr userDrawn="1"/>
        </p:nvSpPr>
        <p:spPr>
          <a:xfrm>
            <a:off x="1619800" y="4697760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72" name="Shape 6166"/>
          <p:cNvSpPr/>
          <p:nvPr userDrawn="1"/>
        </p:nvSpPr>
        <p:spPr>
          <a:xfrm>
            <a:off x="1619800" y="7078582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73" name="Shape 6170"/>
          <p:cNvSpPr/>
          <p:nvPr userDrawn="1"/>
        </p:nvSpPr>
        <p:spPr>
          <a:xfrm>
            <a:off x="1619800" y="9459404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74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739424" y="4883915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75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739424" y="7284668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76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739424" y="9587701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77" name="Shape 6162"/>
          <p:cNvSpPr/>
          <p:nvPr userDrawn="1"/>
        </p:nvSpPr>
        <p:spPr>
          <a:xfrm flipH="1">
            <a:off x="21436367" y="4697760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78" name="Shape 6166"/>
          <p:cNvSpPr/>
          <p:nvPr userDrawn="1"/>
        </p:nvSpPr>
        <p:spPr>
          <a:xfrm flipH="1">
            <a:off x="21436367" y="7078582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79" name="Shape 6170"/>
          <p:cNvSpPr/>
          <p:nvPr userDrawn="1"/>
        </p:nvSpPr>
        <p:spPr>
          <a:xfrm flipH="1">
            <a:off x="21436367" y="9459404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480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1591512" y="4883915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81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1591512" y="7264055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482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1591512" y="9640319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4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4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22"/>
                                        <p:tgtEl>
                                          <p:spTgt spid="10514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23"/>
                                        <p:tgtEl>
                                          <p:spTgt spid="10514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24"/>
                                        <p:tgtEl>
                                          <p:spTgt spid="1051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28"/>
                                        <p:tgtEl>
                                          <p:spTgt spid="10514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29"/>
                                        <p:tgtEl>
                                          <p:spTgt spid="10514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30"/>
                                        <p:tgtEl>
                                          <p:spTgt spid="1051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34"/>
                                        <p:tgtEl>
                                          <p:spTgt spid="10514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35"/>
                                        <p:tgtEl>
                                          <p:spTgt spid="10514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36"/>
                                        <p:tgtEl>
                                          <p:spTgt spid="1051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0"/>
                                        <p:tgtEl>
                                          <p:spTgt spid="10514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1"/>
                                        <p:tgtEl>
                                          <p:spTgt spid="10514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2"/>
                                        <p:tgtEl>
                                          <p:spTgt spid="1051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6"/>
                                        <p:tgtEl>
                                          <p:spTgt spid="10514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7"/>
                                        <p:tgtEl>
                                          <p:spTgt spid="10514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8"/>
                                        <p:tgtEl>
                                          <p:spTgt spid="1051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52"/>
                                        <p:tgtEl>
                                          <p:spTgt spid="10514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53"/>
                                        <p:tgtEl>
                                          <p:spTgt spid="10514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54"/>
                                        <p:tgtEl>
                                          <p:spTgt spid="105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58"/>
                                        <p:tgtEl>
                                          <p:spTgt spid="105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0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62"/>
                                        <p:tgtEl>
                                          <p:spTgt spid="105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4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66"/>
                                        <p:tgtEl>
                                          <p:spTgt spid="105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68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0"/>
                                        <p:tgtEl>
                                          <p:spTgt spid="1051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4"/>
                                        <p:tgtEl>
                                          <p:spTgt spid="1051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7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8"/>
                                        <p:tgtEl>
                                          <p:spTgt spid="1051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14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14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1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14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14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14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14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14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14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14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14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14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14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8"/>
                                        <p:tgtEl>
                                          <p:spTgt spid="1051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9"/>
                                        <p:tgtEl>
                                          <p:spTgt spid="1051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0"/>
                                        <p:tgtEl>
                                          <p:spTgt spid="1051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4"/>
                                        <p:tgtEl>
                                          <p:spTgt spid="1051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25"/>
                                        <p:tgtEl>
                                          <p:spTgt spid="1051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6"/>
                                        <p:tgtEl>
                                          <p:spTgt spid="1051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0"/>
                                        <p:tgtEl>
                                          <p:spTgt spid="1051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1"/>
                                        <p:tgtEl>
                                          <p:spTgt spid="1051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2"/>
                                        <p:tgtEl>
                                          <p:spTgt spid="10514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6"/>
                                        <p:tgtEl>
                                          <p:spTgt spid="1051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7"/>
                                        <p:tgtEl>
                                          <p:spTgt spid="1051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8"/>
                                        <p:tgtEl>
                                          <p:spTgt spid="10514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2"/>
                                        <p:tgtEl>
                                          <p:spTgt spid="105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3"/>
                                        <p:tgtEl>
                                          <p:spTgt spid="105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44"/>
                                        <p:tgtEl>
                                          <p:spTgt spid="105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8"/>
                                        <p:tgtEl>
                                          <p:spTgt spid="1051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9"/>
                                        <p:tgtEl>
                                          <p:spTgt spid="1051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0"/>
                                        <p:tgtEl>
                                          <p:spTgt spid="1051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45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457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45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5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8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458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45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45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459" grpId="0" animBg="1"/>
      <p:bldP spid="1051460" grpId="0" animBg="1"/>
      <p:bldP spid="1051461" grpId="0" animBg="1"/>
      <p:bldP spid="1051462" grpId="0" animBg="1"/>
      <p:bldP spid="1051463" grpId="0" animBg="1"/>
      <p:bldP spid="1051464" grpId="0" animBg="1"/>
      <p:bldP spid="1051465" grpId="0" animBg="1"/>
      <p:bldP spid="1051466" grpId="0" animBg="1"/>
      <p:bldP spid="1051467" grpId="0" animBg="1"/>
      <p:bldP spid="1051468" grpId="0" animBg="1"/>
      <p:bldP spid="1051469" grpId="0" animBg="1"/>
      <p:bldP spid="1051470" grpId="0" animBg="1"/>
      <p:bldP spid="1051471" grpId="0" animBg="1"/>
      <p:bldP spid="1051472" grpId="0" animBg="1"/>
      <p:bldP spid="1051473" grpId="0" animBg="1"/>
      <p:bldP spid="10514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75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7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7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7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7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7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7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77" grpId="0" animBg="1"/>
      <p:bldP spid="1051478" grpId="0" animBg="1"/>
      <p:bldP spid="1051479" grpId="0" animBg="1"/>
      <p:bldP spid="105148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8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8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8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8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81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8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8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8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8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48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48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48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48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48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2">
    <p:spTree>
      <p:nvGrpSpPr>
        <p:cNvPr id="2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949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796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0950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0951" name="Shape 6162"/>
          <p:cNvSpPr/>
          <p:nvPr userDrawn="1"/>
        </p:nvSpPr>
        <p:spPr>
          <a:xfrm flipV="1">
            <a:off x="6740403" y="5762732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2" name="Shape 6162"/>
          <p:cNvSpPr/>
          <p:nvPr userDrawn="1"/>
        </p:nvSpPr>
        <p:spPr>
          <a:xfrm flipV="1">
            <a:off x="6740403" y="6568150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3" name="Shape 6162"/>
          <p:cNvSpPr/>
          <p:nvPr userDrawn="1"/>
        </p:nvSpPr>
        <p:spPr>
          <a:xfrm flipV="1">
            <a:off x="6740403" y="7446172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4" name="Shape 6162"/>
          <p:cNvSpPr/>
          <p:nvPr userDrawn="1"/>
        </p:nvSpPr>
        <p:spPr>
          <a:xfrm flipV="1">
            <a:off x="17181277" y="5762732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5" name="Shape 6162"/>
          <p:cNvSpPr/>
          <p:nvPr userDrawn="1"/>
        </p:nvSpPr>
        <p:spPr>
          <a:xfrm flipV="1">
            <a:off x="17181277" y="6568150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6" name="Shape 6162"/>
          <p:cNvSpPr/>
          <p:nvPr userDrawn="1"/>
        </p:nvSpPr>
        <p:spPr>
          <a:xfrm flipV="1">
            <a:off x="17181277" y="7446172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57" name="Shape 6176"/>
          <p:cNvSpPr/>
          <p:nvPr userDrawn="1"/>
        </p:nvSpPr>
        <p:spPr>
          <a:xfrm>
            <a:off x="2927819" y="4425558"/>
            <a:ext cx="3931684" cy="1595336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58" name="Shape 6180"/>
          <p:cNvSpPr/>
          <p:nvPr userDrawn="1"/>
        </p:nvSpPr>
        <p:spPr>
          <a:xfrm rot="10800000" flipH="1">
            <a:off x="2927819" y="7704337"/>
            <a:ext cx="3941799" cy="159378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59" name="Shape 6181"/>
          <p:cNvSpPr/>
          <p:nvPr userDrawn="1"/>
        </p:nvSpPr>
        <p:spPr>
          <a:xfrm>
            <a:off x="2868861" y="6826311"/>
            <a:ext cx="4039570" cy="1"/>
          </a:xfrm>
          <a:prstGeom prst="line"/>
          <a:ln w="38100">
            <a:solidFill>
              <a:schemeClr val="accent2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60" name="Shape 6176"/>
          <p:cNvSpPr/>
          <p:nvPr userDrawn="1"/>
        </p:nvSpPr>
        <p:spPr>
          <a:xfrm flipH="1">
            <a:off x="17439439" y="4425558"/>
            <a:ext cx="3969637" cy="1595336"/>
          </a:xfrm>
          <a:custGeom>
            <a:avLst/>
            <a:gdLst>
              <a:gd name="connsiteX0" fmla="*/ 18364 w 18364"/>
              <a:gd name="connsiteY0" fmla="*/ 21342 h 21369"/>
              <a:gd name="connsiteX1" fmla="*/ 7215 w 18364"/>
              <a:gd name="connsiteY1" fmla="*/ 21345 h 21369"/>
              <a:gd name="connsiteX2" fmla="*/ 6777 w 18364"/>
              <a:gd name="connsiteY2" fmla="*/ 20887 h 21369"/>
              <a:gd name="connsiteX3" fmla="*/ 6557 w 18364"/>
              <a:gd name="connsiteY3" fmla="*/ 19360 h 21369"/>
              <a:gd name="connsiteX4" fmla="*/ 6557 w 18364"/>
              <a:gd name="connsiteY4" fmla="*/ 18728 h 21369"/>
              <a:gd name="connsiteX5" fmla="*/ 6557 w 18364"/>
              <a:gd name="connsiteY5" fmla="*/ 2632 h 21369"/>
              <a:gd name="connsiteX6" fmla="*/ 6549 w 18364"/>
              <a:gd name="connsiteY6" fmla="*/ 2041 h 21369"/>
              <a:gd name="connsiteX7" fmla="*/ 6514 w 18364"/>
              <a:gd name="connsiteY7" fmla="*/ 1393 h 21369"/>
              <a:gd name="connsiteX8" fmla="*/ 5863 w 18364"/>
              <a:gd name="connsiteY8" fmla="*/ 273 h 21369"/>
              <a:gd name="connsiteX9" fmla="*/ 5663 w 18364"/>
              <a:gd name="connsiteY9" fmla="*/ 273 h 21369"/>
              <a:gd name="connsiteX10" fmla="*/ 0 w 18364"/>
              <a:gd name="connsiteY10" fmla="*/ 0 h 2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364" h="21369" extrusionOk="0">
                <a:moveTo>
                  <a:pt x="18364" y="21342"/>
                </a:moveTo>
                <a:cubicBezTo>
                  <a:pt x="13569" y="21257"/>
                  <a:pt x="12010" y="21430"/>
                  <a:pt x="7215" y="21345"/>
                </a:cubicBezTo>
                <a:cubicBezTo>
                  <a:pt x="7050" y="21379"/>
                  <a:pt x="6892" y="21206"/>
                  <a:pt x="6777" y="20887"/>
                </a:cubicBezTo>
                <a:cubicBezTo>
                  <a:pt x="6638" y="20501"/>
                  <a:pt x="6574" y="19942"/>
                  <a:pt x="6557" y="19360"/>
                </a:cubicBezTo>
                <a:cubicBezTo>
                  <a:pt x="6551" y="19150"/>
                  <a:pt x="6551" y="18938"/>
                  <a:pt x="6557" y="18728"/>
                </a:cubicBezTo>
                <a:lnTo>
                  <a:pt x="6557" y="2632"/>
                </a:lnTo>
                <a:cubicBezTo>
                  <a:pt x="6555" y="2431"/>
                  <a:pt x="6553" y="2235"/>
                  <a:pt x="6549" y="2041"/>
                </a:cubicBezTo>
                <a:cubicBezTo>
                  <a:pt x="6545" y="1821"/>
                  <a:pt x="6540" y="1600"/>
                  <a:pt x="6514" y="1393"/>
                </a:cubicBezTo>
                <a:cubicBezTo>
                  <a:pt x="6425" y="668"/>
                  <a:pt x="6150" y="330"/>
                  <a:pt x="5863" y="273"/>
                </a:cubicBezTo>
                <a:cubicBezTo>
                  <a:pt x="5796" y="260"/>
                  <a:pt x="5730" y="260"/>
                  <a:pt x="5663" y="273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61" name="Shape 6180"/>
          <p:cNvSpPr/>
          <p:nvPr userDrawn="1"/>
        </p:nvSpPr>
        <p:spPr>
          <a:xfrm rot="10800000">
            <a:off x="17429228" y="7704334"/>
            <a:ext cx="3979849" cy="159378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62" name="Shape 6181"/>
          <p:cNvSpPr/>
          <p:nvPr userDrawn="1"/>
        </p:nvSpPr>
        <p:spPr>
          <a:xfrm flipH="1">
            <a:off x="17392683" y="6826311"/>
            <a:ext cx="4078564" cy="1"/>
          </a:xfrm>
          <a:prstGeom prst="line"/>
          <a:ln w="38100">
            <a:solidFill>
              <a:schemeClr val="accent5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0963" name="Shape 6162"/>
          <p:cNvSpPr/>
          <p:nvPr userDrawn="1"/>
        </p:nvSpPr>
        <p:spPr>
          <a:xfrm>
            <a:off x="1619800" y="3761656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64" name="Shape 6166"/>
          <p:cNvSpPr/>
          <p:nvPr userDrawn="1"/>
        </p:nvSpPr>
        <p:spPr>
          <a:xfrm>
            <a:off x="1619800" y="6142478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65" name="Shape 6170"/>
          <p:cNvSpPr/>
          <p:nvPr userDrawn="1"/>
        </p:nvSpPr>
        <p:spPr>
          <a:xfrm>
            <a:off x="1619800" y="8523300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66" name="Text Placeholder 7"/>
          <p:cNvSpPr>
            <a:spLocks noGrp="1"/>
          </p:cNvSpPr>
          <p:nvPr>
            <p:ph type="body" sz="quarter" idx="23" hasCustomPrompt="1"/>
          </p:nvPr>
        </p:nvSpPr>
        <p:spPr>
          <a:xfrm>
            <a:off x="1739424" y="3947811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67" name="Text Placeholder 7"/>
          <p:cNvSpPr>
            <a:spLocks noGrp="1"/>
          </p:cNvSpPr>
          <p:nvPr>
            <p:ph type="body" sz="quarter" idx="24" hasCustomPrompt="1"/>
          </p:nvPr>
        </p:nvSpPr>
        <p:spPr>
          <a:xfrm>
            <a:off x="1739424" y="6348564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6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739424" y="8651597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69" name="Shape 6162"/>
          <p:cNvSpPr/>
          <p:nvPr userDrawn="1"/>
        </p:nvSpPr>
        <p:spPr>
          <a:xfrm flipH="1">
            <a:off x="21436367" y="3761656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70" name="Shape 6166"/>
          <p:cNvSpPr/>
          <p:nvPr userDrawn="1"/>
        </p:nvSpPr>
        <p:spPr>
          <a:xfrm flipH="1">
            <a:off x="21436367" y="6142478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71" name="Shape 6170"/>
          <p:cNvSpPr/>
          <p:nvPr userDrawn="1"/>
        </p:nvSpPr>
        <p:spPr>
          <a:xfrm flipH="1">
            <a:off x="21436367" y="8523300"/>
            <a:ext cx="1351967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0972" name="Text Placeholder 7"/>
          <p:cNvSpPr>
            <a:spLocks noGrp="1"/>
          </p:cNvSpPr>
          <p:nvPr>
            <p:ph type="body" sz="quarter" idx="26" hasCustomPrompt="1"/>
          </p:nvPr>
        </p:nvSpPr>
        <p:spPr>
          <a:xfrm>
            <a:off x="21591512" y="3947811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73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21591512" y="6327951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7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21591512" y="8704215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097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7873107" y="10218403"/>
            <a:ext cx="3921706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76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7873107" y="10746364"/>
            <a:ext cx="3921706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.</a:t>
            </a:r>
            <a:endParaRPr dirty="0" lang="en-US"/>
          </a:p>
        </p:txBody>
      </p:sp>
      <p:sp>
        <p:nvSpPr>
          <p:cNvPr id="1050977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2481619" y="10218403"/>
            <a:ext cx="3921706" cy="534238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2400">
                <a:solidFill>
                  <a:schemeClr val="tx1">
                    <a:lumMod val="65000"/>
                    <a:lumOff val="35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endParaRPr dirty="0" lang="es-ES_tradnl" smtClean="0"/>
          </a:p>
        </p:txBody>
      </p:sp>
      <p:sp>
        <p:nvSpPr>
          <p:cNvPr id="1050978" name="Text Placeholder 2"/>
          <p:cNvSpPr>
            <a:spLocks noGrp="1"/>
          </p:cNvSpPr>
          <p:nvPr>
            <p:ph type="body" sz="quarter" idx="30" hasCustomPrompt="1"/>
          </p:nvPr>
        </p:nvSpPr>
        <p:spPr>
          <a:xfrm>
            <a:off x="12481619" y="10746364"/>
            <a:ext cx="3921706" cy="2304324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Donec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risus</a:t>
            </a:r>
            <a:r>
              <a:rPr dirty="0" lang="en-US" smtClean="0"/>
              <a:t> </a:t>
            </a:r>
            <a:r>
              <a:rPr dirty="0" lang="en-US" err="1" smtClean="0"/>
              <a:t>vulputate</a:t>
            </a:r>
            <a:r>
              <a:rPr dirty="0" lang="en-US" smtClean="0"/>
              <a:t> </a:t>
            </a:r>
            <a:r>
              <a:rPr dirty="0" lang="en-US" err="1" smtClean="0"/>
              <a:t>placerat</a:t>
            </a:r>
            <a:r>
              <a:rPr dirty="0" lang="en-US" smtClean="0"/>
              <a:t> in at ligula. </a:t>
            </a:r>
            <a:r>
              <a:rPr dirty="0" lang="en-US" err="1" smtClean="0"/>
              <a:t>auctor</a:t>
            </a:r>
            <a:r>
              <a:rPr dirty="0" lang="en-US" smtClean="0"/>
              <a:t> magna </a:t>
            </a:r>
            <a:r>
              <a:rPr dirty="0" lang="en-US" err="1" smtClean="0"/>
              <a:t>nec</a:t>
            </a:r>
            <a:r>
              <a:rPr dirty="0" lang="en-US" smtClean="0"/>
              <a:t> lacus </a:t>
            </a:r>
            <a:r>
              <a:rPr dirty="0" lang="en-US" err="1" smtClean="0"/>
              <a:t>porttitor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 In </a:t>
            </a:r>
            <a:r>
              <a:rPr dirty="0" lang="en-US" err="1" smtClean="0"/>
              <a:t>zacomic</a:t>
            </a:r>
            <a:r>
              <a:rPr dirty="0" lang="en-US" smtClean="0"/>
              <a:t>.</a:t>
            </a:r>
            <a:endParaRPr dirty="0" lang="en-US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0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0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09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0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0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09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22"/>
                                        <p:tgtEl>
                                          <p:spTgt spid="10509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23"/>
                                        <p:tgtEl>
                                          <p:spTgt spid="10509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24"/>
                                        <p:tgtEl>
                                          <p:spTgt spid="1050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28"/>
                                        <p:tgtEl>
                                          <p:spTgt spid="10509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29"/>
                                        <p:tgtEl>
                                          <p:spTgt spid="10509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30"/>
                                        <p:tgtEl>
                                          <p:spTgt spid="1050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1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34"/>
                                        <p:tgtEl>
                                          <p:spTgt spid="10509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35"/>
                                        <p:tgtEl>
                                          <p:spTgt spid="10509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36"/>
                                        <p:tgtEl>
                                          <p:spTgt spid="1050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7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0"/>
                                        <p:tgtEl>
                                          <p:spTgt spid="10509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1"/>
                                        <p:tgtEl>
                                          <p:spTgt spid="10509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2"/>
                                        <p:tgtEl>
                                          <p:spTgt spid="1050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3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6"/>
                                        <p:tgtEl>
                                          <p:spTgt spid="10509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7"/>
                                        <p:tgtEl>
                                          <p:spTgt spid="10509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8"/>
                                        <p:tgtEl>
                                          <p:spTgt spid="1050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9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5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52"/>
                                        <p:tgtEl>
                                          <p:spTgt spid="10509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53"/>
                                        <p:tgtEl>
                                          <p:spTgt spid="10509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54"/>
                                        <p:tgtEl>
                                          <p:spTgt spid="1050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5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6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58"/>
                                        <p:tgtEl>
                                          <p:spTgt spid="1050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9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60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62"/>
                                        <p:tgtEl>
                                          <p:spTgt spid="1050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4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66"/>
                                        <p:tgtEl>
                                          <p:spTgt spid="1050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7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68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0"/>
                                        <p:tgtEl>
                                          <p:spTgt spid="1050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1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4"/>
                                        <p:tgtEl>
                                          <p:spTgt spid="1050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5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76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500" id="78"/>
                                        <p:tgtEl>
                                          <p:spTgt spid="1050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2"/>
                                        <p:tgtEl>
                                          <p:spTgt spid="10509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3"/>
                                        <p:tgtEl>
                                          <p:spTgt spid="10509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84"/>
                                        <p:tgtEl>
                                          <p:spTgt spid="105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88"/>
                                        <p:tgtEl>
                                          <p:spTgt spid="10509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9"/>
                                        <p:tgtEl>
                                          <p:spTgt spid="10509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0"/>
                                        <p:tgtEl>
                                          <p:spTgt spid="105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4"/>
                                        <p:tgtEl>
                                          <p:spTgt spid="10509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5"/>
                                        <p:tgtEl>
                                          <p:spTgt spid="10509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6"/>
                                        <p:tgtEl>
                                          <p:spTgt spid="1050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7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9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0"/>
                                        <p:tgtEl>
                                          <p:spTgt spid="10509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1"/>
                                        <p:tgtEl>
                                          <p:spTgt spid="10509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2"/>
                                        <p:tgtEl>
                                          <p:spTgt spid="1050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3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0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06"/>
                                        <p:tgtEl>
                                          <p:spTgt spid="10509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07"/>
                                        <p:tgtEl>
                                          <p:spTgt spid="10509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8"/>
                                        <p:tgtEl>
                                          <p:spTgt spid="1050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9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12"/>
                                        <p:tgtEl>
                                          <p:spTgt spid="10509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13"/>
                                        <p:tgtEl>
                                          <p:spTgt spid="10509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14"/>
                                        <p:tgtEl>
                                          <p:spTgt spid="1050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5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1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18"/>
                                        <p:tgtEl>
                                          <p:spTgt spid="10509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19"/>
                                        <p:tgtEl>
                                          <p:spTgt spid="10509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0"/>
                                        <p:tgtEl>
                                          <p:spTgt spid="10509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1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4"/>
                                        <p:tgtEl>
                                          <p:spTgt spid="1050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25"/>
                                        <p:tgtEl>
                                          <p:spTgt spid="1050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6"/>
                                        <p:tgtEl>
                                          <p:spTgt spid="10509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7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0"/>
                                        <p:tgtEl>
                                          <p:spTgt spid="10509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1"/>
                                        <p:tgtEl>
                                          <p:spTgt spid="10509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2"/>
                                        <p:tgtEl>
                                          <p:spTgt spid="10509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3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3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36"/>
                                        <p:tgtEl>
                                          <p:spTgt spid="1050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37"/>
                                        <p:tgtEl>
                                          <p:spTgt spid="1050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38"/>
                                        <p:tgtEl>
                                          <p:spTgt spid="10509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2"/>
                                        <p:tgtEl>
                                          <p:spTgt spid="1050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3"/>
                                        <p:tgtEl>
                                          <p:spTgt spid="1050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44"/>
                                        <p:tgtEl>
                                          <p:spTgt spid="1050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8"/>
                                        <p:tgtEl>
                                          <p:spTgt spid="1050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9"/>
                                        <p:tgtEl>
                                          <p:spTgt spid="1050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0"/>
                                        <p:tgtEl>
                                          <p:spTgt spid="10509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51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53"/>
                                        <p:tgtEl>
                                          <p:spTgt spid="1050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54"/>
                                        <p:tgtEl>
                                          <p:spTgt spid="1050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55"/>
                                        <p:tgtEl>
                                          <p:spTgt spid="10509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56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5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58"/>
                                        <p:tgtEl>
                                          <p:spTgt spid="10509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59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6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1"/>
                                        <p:tgtEl>
                                          <p:spTgt spid="1050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62"/>
                                        <p:tgtEl>
                                          <p:spTgt spid="1050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63"/>
                                        <p:tgtEl>
                                          <p:spTgt spid="10509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64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6"/>
                                        <p:tgtEl>
                                          <p:spTgt spid="10509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0949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0949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094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4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5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5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5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5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51" grpId="0" animBg="1"/>
      <p:bldP spid="1050952" grpId="0" animBg="1"/>
      <p:bldP spid="1050953" grpId="0" animBg="1"/>
      <p:bldP spid="1050954" grpId="0" animBg="1"/>
      <p:bldP spid="1050955" grpId="0" animBg="1"/>
      <p:bldP spid="1050956" grpId="0" animBg="1"/>
      <p:bldP spid="1050957" grpId="0" animBg="1"/>
      <p:bldP spid="1050958" grpId="0" animBg="1"/>
      <p:bldP spid="1050959" grpId="0" animBg="1"/>
      <p:bldP spid="1050960" grpId="0" animBg="1"/>
      <p:bldP spid="1050961" grpId="0" animBg="1"/>
      <p:bldP spid="1050962" grpId="0" animBg="1"/>
      <p:bldP spid="1050963" grpId="0" animBg="1"/>
      <p:bldP spid="1050964" grpId="0" animBg="1"/>
      <p:bldP spid="1050965" grpId="0" animBg="1"/>
      <p:bldP spid="105096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67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6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69" grpId="0" animBg="1"/>
      <p:bldP spid="1050970" grpId="0" animBg="1"/>
      <p:bldP spid="1050971" grpId="0" animBg="1"/>
      <p:bldP spid="105097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7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7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7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73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7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7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7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7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097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097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097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75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75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7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7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76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7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0977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77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097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097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0978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097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097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ide bullets 3">
    <p:spTree>
      <p:nvGrpSpPr>
        <p:cNvPr id="30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43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</a:lstStyle>
          <a:p>
            <a:pPr lvl="0"/>
            <a:r>
              <a:rPr dirty="0" lang="es-ES_tradnl" err="1" smtClean="0"/>
              <a:t>Two</a:t>
            </a:r>
            <a:r>
              <a:rPr dirty="0" lang="es-ES_tradnl" smtClean="0"/>
              <a:t> </a:t>
            </a:r>
            <a:r>
              <a:rPr dirty="0" lang="es-ES_tradnl" err="1" smtClean="0"/>
              <a:t>sides</a:t>
            </a:r>
            <a:r>
              <a:rPr dirty="0" lang="es-ES_tradnl" smtClean="0"/>
              <a:t> </a:t>
            </a:r>
            <a:r>
              <a:rPr dirty="0" lang="es-ES_tradnl" err="1" smtClean="0"/>
              <a:t>bullets</a:t>
            </a:r>
            <a:r>
              <a:rPr dirty="0" lang="es-ES_tradnl" smtClean="0"/>
              <a:t> </a:t>
            </a:r>
            <a:r>
              <a:rPr dirty="0" lang="es-ES_tradnl" err="1" smtClean="0"/>
              <a:t>information</a:t>
            </a:r>
            <a:endParaRPr dirty="0" lang="es-ES_tradnl" smtClean="0"/>
          </a:p>
        </p:txBody>
      </p:sp>
      <p:cxnSp>
        <p:nvCxnSpPr>
          <p:cNvPr id="3145831" name="Straight Connector 146"/>
          <p:cNvCxnSpPr>
            <a:cxnSpLocks/>
          </p:cNvCxnSpPr>
          <p:nvPr userDrawn="1"/>
        </p:nvCxnSpPr>
        <p:spPr>
          <a:xfrm flipH="1">
            <a:off x="10329801" y="1745432"/>
            <a:ext cx="3735996" cy="0"/>
          </a:xfrm>
          <a:prstGeom prst="line"/>
          <a:ln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1544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1531573" y="2008613"/>
            <a:ext cx="21368889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260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  <p:sp>
        <p:nvSpPr>
          <p:cNvPr id="1051545" name="Shape 6162"/>
          <p:cNvSpPr/>
          <p:nvPr userDrawn="1"/>
        </p:nvSpPr>
        <p:spPr>
          <a:xfrm flipV="1">
            <a:off x="6740403" y="8762311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46" name="Shape 6180"/>
          <p:cNvSpPr/>
          <p:nvPr userDrawn="1"/>
        </p:nvSpPr>
        <p:spPr>
          <a:xfrm rot="10800000" flipH="1">
            <a:off x="2927819" y="9020476"/>
            <a:ext cx="3941799" cy="1593781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1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47" name="Shape 6170"/>
          <p:cNvSpPr/>
          <p:nvPr userDrawn="1"/>
        </p:nvSpPr>
        <p:spPr>
          <a:xfrm>
            <a:off x="1619800" y="9839439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48" name="Text Placeholder 7"/>
          <p:cNvSpPr>
            <a:spLocks noGrp="1"/>
          </p:cNvSpPr>
          <p:nvPr>
            <p:ph type="body" sz="quarter" idx="25" hasCustomPrompt="1"/>
          </p:nvPr>
        </p:nvSpPr>
        <p:spPr>
          <a:xfrm>
            <a:off x="1739424" y="9967736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49" name="Shape 6162"/>
          <p:cNvSpPr/>
          <p:nvPr userDrawn="1"/>
        </p:nvSpPr>
        <p:spPr>
          <a:xfrm flipV="1">
            <a:off x="6740403" y="7571548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50" name="Shape 6180"/>
          <p:cNvSpPr/>
          <p:nvPr userDrawn="1"/>
        </p:nvSpPr>
        <p:spPr>
          <a:xfrm rot="10800000" flipH="1" flipV="1">
            <a:off x="5107692" y="6930007"/>
            <a:ext cx="1761926" cy="899705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2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51" name="Shape 6170"/>
          <p:cNvSpPr/>
          <p:nvPr userDrawn="1"/>
        </p:nvSpPr>
        <p:spPr>
          <a:xfrm>
            <a:off x="3768651" y="6232507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52" name="Text Placeholder 7"/>
          <p:cNvSpPr>
            <a:spLocks noGrp="1"/>
          </p:cNvSpPr>
          <p:nvPr>
            <p:ph type="body" sz="quarter" idx="31" hasCustomPrompt="1"/>
          </p:nvPr>
        </p:nvSpPr>
        <p:spPr>
          <a:xfrm>
            <a:off x="3888275" y="6360804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53" name="Shape 6162"/>
          <p:cNvSpPr/>
          <p:nvPr userDrawn="1"/>
        </p:nvSpPr>
        <p:spPr>
          <a:xfrm flipV="1">
            <a:off x="6740403" y="6232507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54" name="Shape 6180"/>
          <p:cNvSpPr/>
          <p:nvPr userDrawn="1"/>
        </p:nvSpPr>
        <p:spPr>
          <a:xfrm rot="10800000" flipV="1">
            <a:off x="6869617" y="4625752"/>
            <a:ext cx="1435537" cy="1864919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3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55" name="Shape 6170"/>
          <p:cNvSpPr/>
          <p:nvPr userDrawn="1"/>
        </p:nvSpPr>
        <p:spPr>
          <a:xfrm>
            <a:off x="8305155" y="3934783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56" name="Text Placeholder 7"/>
          <p:cNvSpPr>
            <a:spLocks noGrp="1"/>
          </p:cNvSpPr>
          <p:nvPr>
            <p:ph type="body" sz="quarter" idx="32" hasCustomPrompt="1"/>
          </p:nvPr>
        </p:nvSpPr>
        <p:spPr>
          <a:xfrm>
            <a:off x="8424779" y="4063080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57" name="Shape 6162"/>
          <p:cNvSpPr/>
          <p:nvPr userDrawn="1"/>
        </p:nvSpPr>
        <p:spPr>
          <a:xfrm flipV="1">
            <a:off x="17191250" y="8762311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58" name="Shape 6180"/>
          <p:cNvSpPr/>
          <p:nvPr userDrawn="1"/>
        </p:nvSpPr>
        <p:spPr>
          <a:xfrm rot="10800000">
            <a:off x="17551290" y="9020476"/>
            <a:ext cx="3744416" cy="1437924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6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59" name="Shape 6170"/>
          <p:cNvSpPr/>
          <p:nvPr userDrawn="1"/>
        </p:nvSpPr>
        <p:spPr>
          <a:xfrm>
            <a:off x="21295706" y="9839439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60" name="Text Placeholder 7"/>
          <p:cNvSpPr>
            <a:spLocks noGrp="1"/>
          </p:cNvSpPr>
          <p:nvPr>
            <p:ph type="body" sz="quarter" idx="33" hasCustomPrompt="1"/>
          </p:nvPr>
        </p:nvSpPr>
        <p:spPr>
          <a:xfrm>
            <a:off x="21415330" y="9967736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61" name="Shape 6162"/>
          <p:cNvSpPr/>
          <p:nvPr userDrawn="1"/>
        </p:nvSpPr>
        <p:spPr>
          <a:xfrm flipV="1">
            <a:off x="17191250" y="7571548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62" name="Shape 6180"/>
          <p:cNvSpPr/>
          <p:nvPr userDrawn="1"/>
        </p:nvSpPr>
        <p:spPr>
          <a:xfrm rot="10800000" flipV="1">
            <a:off x="17320464" y="6930007"/>
            <a:ext cx="1959017" cy="899705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5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63" name="Shape 6170"/>
          <p:cNvSpPr/>
          <p:nvPr userDrawn="1"/>
        </p:nvSpPr>
        <p:spPr>
          <a:xfrm>
            <a:off x="19279482" y="6232507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64" name="Text Placeholder 7"/>
          <p:cNvSpPr>
            <a:spLocks noGrp="1"/>
          </p:cNvSpPr>
          <p:nvPr>
            <p:ph type="body" sz="quarter" idx="34" hasCustomPrompt="1"/>
          </p:nvPr>
        </p:nvSpPr>
        <p:spPr>
          <a:xfrm>
            <a:off x="19399106" y="6360804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65" name="Shape 6162"/>
          <p:cNvSpPr/>
          <p:nvPr userDrawn="1"/>
        </p:nvSpPr>
        <p:spPr>
          <a:xfrm flipV="1">
            <a:off x="17167318" y="6269668"/>
            <a:ext cx="516324" cy="516324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66" name="Shape 6180"/>
          <p:cNvSpPr/>
          <p:nvPr userDrawn="1"/>
        </p:nvSpPr>
        <p:spPr>
          <a:xfrm rot="10800000" flipH="1" flipV="1">
            <a:off x="15865995" y="4662913"/>
            <a:ext cx="1430537" cy="1864919"/>
          </a:xfrm>
          <a:custGeom>
            <a:avLst/>
            <a:gdLst>
              <a:gd name="connsiteX0" fmla="*/ 29197 w 29197"/>
              <a:gd name="connsiteY0" fmla="*/ 21565 h 21569"/>
              <a:gd name="connsiteX1" fmla="*/ 11728 w 29197"/>
              <a:gd name="connsiteY1" fmla="*/ 21565 h 21569"/>
              <a:gd name="connsiteX2" fmla="*/ 11016 w 29197"/>
              <a:gd name="connsiteY2" fmla="*/ 21103 h 21569"/>
              <a:gd name="connsiteX3" fmla="*/ 10658 w 29197"/>
              <a:gd name="connsiteY3" fmla="*/ 19560 h 21569"/>
              <a:gd name="connsiteX4" fmla="*/ 10658 w 29197"/>
              <a:gd name="connsiteY4" fmla="*/ 18922 h 21569"/>
              <a:gd name="connsiteX5" fmla="*/ 10658 w 29197"/>
              <a:gd name="connsiteY5" fmla="*/ 2659 h 21569"/>
              <a:gd name="connsiteX6" fmla="*/ 10646 w 29197"/>
              <a:gd name="connsiteY6" fmla="*/ 2062 h 21569"/>
              <a:gd name="connsiteX7" fmla="*/ 10589 w 29197"/>
              <a:gd name="connsiteY7" fmla="*/ 1407 h 21569"/>
              <a:gd name="connsiteX8" fmla="*/ 9529 w 29197"/>
              <a:gd name="connsiteY8" fmla="*/ 276 h 21569"/>
              <a:gd name="connsiteX9" fmla="*/ 9205 w 29197"/>
              <a:gd name="connsiteY9" fmla="*/ 276 h 21569"/>
              <a:gd name="connsiteX10" fmla="*/ 0 w 29197"/>
              <a:gd name="connsiteY10" fmla="*/ 0 h 21569"/>
              <a:gd name="connsiteX0-1" fmla="*/ 29927 w 29927"/>
              <a:gd name="connsiteY0-2" fmla="*/ 21565 h 21569"/>
              <a:gd name="connsiteX1-3" fmla="*/ 11728 w 29927"/>
              <a:gd name="connsiteY1-4" fmla="*/ 21565 h 21569"/>
              <a:gd name="connsiteX2-5" fmla="*/ 11016 w 29927"/>
              <a:gd name="connsiteY2-6" fmla="*/ 21103 h 21569"/>
              <a:gd name="connsiteX3-7" fmla="*/ 10658 w 29927"/>
              <a:gd name="connsiteY3-8" fmla="*/ 19560 h 21569"/>
              <a:gd name="connsiteX4-9" fmla="*/ 10658 w 29927"/>
              <a:gd name="connsiteY4-10" fmla="*/ 18922 h 21569"/>
              <a:gd name="connsiteX5-11" fmla="*/ 10658 w 29927"/>
              <a:gd name="connsiteY5-12" fmla="*/ 2659 h 21569"/>
              <a:gd name="connsiteX6-13" fmla="*/ 10646 w 29927"/>
              <a:gd name="connsiteY6-14" fmla="*/ 2062 h 21569"/>
              <a:gd name="connsiteX7-15" fmla="*/ 10589 w 29927"/>
              <a:gd name="connsiteY7-16" fmla="*/ 1407 h 21569"/>
              <a:gd name="connsiteX8-17" fmla="*/ 9529 w 29927"/>
              <a:gd name="connsiteY8-18" fmla="*/ 276 h 21569"/>
              <a:gd name="connsiteX9-19" fmla="*/ 9205 w 29927"/>
              <a:gd name="connsiteY9-20" fmla="*/ 276 h 21569"/>
              <a:gd name="connsiteX10-21" fmla="*/ 0 w 29927"/>
              <a:gd name="connsiteY10-22" fmla="*/ 0 h 215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29927" h="21569" extrusionOk="0">
                <a:moveTo>
                  <a:pt x="29927" y="21565"/>
                </a:moveTo>
                <a:lnTo>
                  <a:pt x="11728" y="21565"/>
                </a:lnTo>
                <a:cubicBezTo>
                  <a:pt x="11460" y="21600"/>
                  <a:pt x="11203" y="21425"/>
                  <a:pt x="11016" y="21103"/>
                </a:cubicBezTo>
                <a:cubicBezTo>
                  <a:pt x="10790" y="20713"/>
                  <a:pt x="10686" y="20148"/>
                  <a:pt x="10658" y="19560"/>
                </a:cubicBezTo>
                <a:cubicBezTo>
                  <a:pt x="10648" y="19347"/>
                  <a:pt x="10648" y="19134"/>
                  <a:pt x="10658" y="18922"/>
                </a:cubicBezTo>
                <a:lnTo>
                  <a:pt x="10658" y="2659"/>
                </a:lnTo>
                <a:cubicBezTo>
                  <a:pt x="10655" y="2457"/>
                  <a:pt x="10651" y="2258"/>
                  <a:pt x="10646" y="2062"/>
                </a:cubicBezTo>
                <a:cubicBezTo>
                  <a:pt x="10639" y="1840"/>
                  <a:pt x="10630" y="1617"/>
                  <a:pt x="10589" y="1407"/>
                </a:cubicBezTo>
                <a:cubicBezTo>
                  <a:pt x="10444" y="675"/>
                  <a:pt x="9996" y="334"/>
                  <a:pt x="9529" y="276"/>
                </a:cubicBezTo>
                <a:cubicBezTo>
                  <a:pt x="9422" y="262"/>
                  <a:pt x="9313" y="263"/>
                  <a:pt x="9205" y="276"/>
                </a:cubicBezTo>
                <a:lnTo>
                  <a:pt x="0" y="0"/>
                </a:lnTo>
              </a:path>
            </a:pathLst>
          </a:custGeom>
          <a:ln w="38100">
            <a:solidFill>
              <a:schemeClr val="accent4"/>
            </a:solidFill>
            <a:miter lim="400000"/>
          </a:ln>
        </p:spPr>
        <p:txBody>
          <a:bodyPr anchor="ctr" bIns="0" lIns="0" rIns="0" tIns="0"/>
          <a:p>
            <a:pPr lvl="0">
              <a:defRPr sz="3200"/>
            </a:pPr>
          </a:p>
        </p:txBody>
      </p:sp>
      <p:sp>
        <p:nvSpPr>
          <p:cNvPr id="1051567" name="Shape 6170"/>
          <p:cNvSpPr/>
          <p:nvPr userDrawn="1"/>
        </p:nvSpPr>
        <p:spPr>
          <a:xfrm>
            <a:off x="14526954" y="4006791"/>
            <a:ext cx="1339041" cy="1339041"/>
          </a:xfrm>
          <a:custGeom>
            <a:av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anchor="ctr" bIns="0" lIns="0" numCol="1" rIns="0" tIns="0" wrap="square">
            <a:noAutofit/>
          </a:bodyPr>
          <a:p>
            <a:pPr lvl="0">
              <a:defRPr sz="3200"/>
            </a:pPr>
          </a:p>
        </p:txBody>
      </p:sp>
      <p:sp>
        <p:nvSpPr>
          <p:cNvPr id="1051568" name="Text Placeholder 7"/>
          <p:cNvSpPr>
            <a:spLocks noGrp="1"/>
          </p:cNvSpPr>
          <p:nvPr>
            <p:ph type="body" sz="quarter" idx="35" hasCustomPrompt="1"/>
          </p:nvPr>
        </p:nvSpPr>
        <p:spPr>
          <a:xfrm>
            <a:off x="14646578" y="4135088"/>
            <a:ext cx="1052806" cy="955494"/>
          </a:xfrm>
          <a:prstGeom prst="rect"/>
        </p:spPr>
        <p:txBody>
          <a:bodyPr anchor="ctr" bIns="103866" lIns="0" rIns="0" tIns="103866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buNone/>
              <a:defRPr b="1" sz="3500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dirty="0" lang="es-ES_tradnl" err="1" smtClean="0"/>
              <a:t>icon</a:t>
            </a:r>
            <a:endParaRPr dirty="0" lang="es-ES_tradnl" smtClean="0"/>
          </a:p>
        </p:txBody>
      </p:sp>
      <p:sp>
        <p:nvSpPr>
          <p:cNvPr id="1051569" name="Text Placeholder 2"/>
          <p:cNvSpPr>
            <a:spLocks noGrp="1"/>
          </p:cNvSpPr>
          <p:nvPr>
            <p:ph type="body" sz="quarter" idx="55" hasCustomPrompt="1"/>
          </p:nvPr>
        </p:nvSpPr>
        <p:spPr>
          <a:xfrm>
            <a:off x="5409241" y="11322496"/>
            <a:ext cx="13625106" cy="1800200"/>
          </a:xfrm>
          <a:prstGeom prst="rect"/>
        </p:spPr>
        <p:txBody>
          <a:bodyPr bIns="121879" lIns="243756" rIns="243756" tIns="121879" vert="horz"/>
          <a:lstStyle>
            <a:lvl1pPr algn="ctr" indent="0" marL="0">
              <a:lnSpc>
                <a:spcPct val="150000"/>
              </a:lnSpc>
              <a:buNone/>
              <a:defRPr sz="19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n-US" err="1" smtClean="0"/>
              <a:t>Lorem</a:t>
            </a:r>
            <a:r>
              <a:rPr dirty="0" lang="en-US" smtClean="0"/>
              <a:t> </a:t>
            </a:r>
            <a:r>
              <a:rPr dirty="0" lang="en-US" err="1" smtClean="0"/>
              <a:t>ipsum</a:t>
            </a:r>
            <a:r>
              <a:rPr dirty="0" lang="en-US" smtClean="0"/>
              <a:t> dolor sit </a:t>
            </a:r>
            <a:r>
              <a:rPr dirty="0" lang="en-US" err="1" smtClean="0"/>
              <a:t>amet</a:t>
            </a:r>
            <a:r>
              <a:rPr dirty="0" lang="en-US" smtClean="0"/>
              <a:t>, </a:t>
            </a:r>
            <a:r>
              <a:rPr dirty="0" lang="en-US" err="1" smtClean="0"/>
              <a:t>consectetur</a:t>
            </a:r>
            <a:r>
              <a:rPr dirty="0" lang="en-US" smtClean="0"/>
              <a:t> </a:t>
            </a:r>
            <a:r>
              <a:rPr dirty="0" lang="en-US" err="1" smtClean="0"/>
              <a:t>adipiscing</a:t>
            </a:r>
            <a:r>
              <a:rPr dirty="0" lang="en-US" smtClean="0"/>
              <a:t> </a:t>
            </a:r>
            <a:r>
              <a:rPr dirty="0" lang="en-US" err="1" smtClean="0"/>
              <a:t>elit</a:t>
            </a:r>
            <a:r>
              <a:rPr dirty="0" lang="en-US" smtClean="0"/>
              <a:t>. </a:t>
            </a:r>
            <a:r>
              <a:rPr dirty="0" lang="en-US" err="1" smtClean="0"/>
              <a:t>Fusce</a:t>
            </a:r>
            <a:r>
              <a:rPr dirty="0" lang="en-US" smtClean="0"/>
              <a:t> </a:t>
            </a:r>
            <a:r>
              <a:rPr dirty="0" lang="en-US" err="1" smtClean="0"/>
              <a:t>diam</a:t>
            </a:r>
            <a:r>
              <a:rPr dirty="0" lang="en-US" smtClean="0"/>
              <a:t> </a:t>
            </a:r>
            <a:r>
              <a:rPr dirty="0" lang="en-US" err="1" smtClean="0"/>
              <a:t>tortor</a:t>
            </a:r>
            <a:r>
              <a:rPr dirty="0" lang="en-US" smtClean="0"/>
              <a:t>, </a:t>
            </a:r>
            <a:r>
              <a:rPr dirty="0" lang="en-US" err="1" smtClean="0"/>
              <a:t>mattis</a:t>
            </a:r>
            <a:r>
              <a:rPr dirty="0" lang="en-US" smtClean="0"/>
              <a:t> </a:t>
            </a:r>
            <a:r>
              <a:rPr dirty="0" lang="en-US" err="1" smtClean="0"/>
              <a:t>quis</a:t>
            </a:r>
            <a:r>
              <a:rPr dirty="0" lang="en-US" smtClean="0"/>
              <a:t> </a:t>
            </a:r>
            <a:r>
              <a:rPr dirty="0" lang="en-US" err="1" smtClean="0"/>
              <a:t>dapibus</a:t>
            </a:r>
            <a:r>
              <a:rPr dirty="0" lang="en-US" smtClean="0"/>
              <a:t> vitae, </a:t>
            </a:r>
            <a:r>
              <a:rPr dirty="0" lang="en-US" err="1" smtClean="0"/>
              <a:t>euismod</a:t>
            </a:r>
            <a:r>
              <a:rPr dirty="0" lang="en-US" smtClean="0"/>
              <a:t> non </a:t>
            </a:r>
            <a:r>
              <a:rPr dirty="0" lang="en-US" err="1" smtClean="0"/>
              <a:t>purus</a:t>
            </a:r>
            <a:r>
              <a:rPr dirty="0" lang="en-US" smtClean="0"/>
              <a:t>. Maecenas </a:t>
            </a:r>
            <a:r>
              <a:rPr dirty="0" lang="en-US" err="1" smtClean="0"/>
              <a:t>ut</a:t>
            </a:r>
            <a:r>
              <a:rPr dirty="0" lang="en-US" smtClean="0"/>
              <a:t> lacus </a:t>
            </a:r>
            <a:r>
              <a:rPr dirty="0" lang="en-US" err="1" smtClean="0"/>
              <a:t>nec</a:t>
            </a:r>
            <a:r>
              <a:rPr dirty="0" lang="en-US" smtClean="0"/>
              <a:t> </a:t>
            </a:r>
            <a:r>
              <a:rPr dirty="0" lang="en-US" err="1" smtClean="0"/>
              <a:t>mauris</a:t>
            </a:r>
            <a:r>
              <a:rPr dirty="0" lang="en-US" smtClean="0"/>
              <a:t> </a:t>
            </a:r>
            <a:r>
              <a:rPr dirty="0" lang="en-US" err="1" smtClean="0"/>
              <a:t>feugiat</a:t>
            </a:r>
            <a:r>
              <a:rPr dirty="0" lang="en-US" smtClean="0"/>
              <a:t> </a:t>
            </a:r>
            <a:r>
              <a:rPr dirty="0" lang="en-US" err="1" smtClean="0"/>
              <a:t>tristique</a:t>
            </a:r>
            <a:r>
              <a:rPr dirty="0" lang="en-US" smtClean="0"/>
              <a:t> et in </a:t>
            </a:r>
            <a:r>
              <a:rPr dirty="0" lang="en-US" err="1" smtClean="0"/>
              <a:t>metus</a:t>
            </a:r>
            <a:r>
              <a:rPr dirty="0" lang="en-US" smtClean="0"/>
              <a:t>. </a:t>
            </a:r>
            <a:r>
              <a:rPr dirty="0" lang="en-US" err="1" smtClean="0"/>
              <a:t>Duis</a:t>
            </a:r>
            <a:r>
              <a:rPr dirty="0" lang="en-US" smtClean="0"/>
              <a:t> </a:t>
            </a:r>
            <a:r>
              <a:rPr dirty="0" lang="en-US" err="1" smtClean="0"/>
              <a:t>congue</a:t>
            </a:r>
            <a:r>
              <a:rPr dirty="0" lang="en-US" smtClean="0"/>
              <a:t> </a:t>
            </a:r>
            <a:r>
              <a:rPr dirty="0" lang="en-US" err="1" smtClean="0"/>
              <a:t>eros</a:t>
            </a:r>
            <a:r>
              <a:rPr dirty="0" lang="en-US" smtClean="0"/>
              <a:t> </a:t>
            </a:r>
            <a:r>
              <a:rPr dirty="0" lang="en-US" err="1" smtClean="0"/>
              <a:t>vel</a:t>
            </a:r>
            <a:r>
              <a:rPr dirty="0" lang="en-US" smtClean="0"/>
              <a:t> </a:t>
            </a:r>
            <a:r>
              <a:rPr dirty="0" lang="en-US" err="1" smtClean="0"/>
              <a:t>lectus</a:t>
            </a:r>
            <a:r>
              <a:rPr dirty="0" lang="en-US" smtClean="0"/>
              <a:t> semper semper. </a:t>
            </a:r>
            <a:r>
              <a:rPr dirty="0" lang="en-US" err="1" smtClean="0"/>
              <a:t>Nullam</a:t>
            </a:r>
            <a:r>
              <a:rPr dirty="0" lang="en-US" smtClean="0"/>
              <a:t> </a:t>
            </a:r>
            <a:r>
              <a:rPr dirty="0" lang="en-US" err="1" smtClean="0"/>
              <a:t>finibus</a:t>
            </a:r>
            <a:r>
              <a:rPr dirty="0" lang="en-US" smtClean="0"/>
              <a:t> </a:t>
            </a:r>
            <a:r>
              <a:rPr dirty="0" lang="en-US" err="1" smtClean="0"/>
              <a:t>nisl</a:t>
            </a:r>
            <a:r>
              <a:rPr dirty="0" lang="en-US" smtClean="0"/>
              <a:t> </a:t>
            </a:r>
            <a:r>
              <a:rPr dirty="0" lang="en-US" err="1" smtClean="0"/>
              <a:t>ut</a:t>
            </a:r>
            <a:r>
              <a:rPr dirty="0" lang="en-US" smtClean="0"/>
              <a:t> ligula </a:t>
            </a:r>
            <a:r>
              <a:rPr dirty="0" lang="en-US" err="1" smtClean="0"/>
              <a:t>vestibulum</a:t>
            </a:r>
            <a:r>
              <a:rPr dirty="0" lang="en-US" smtClean="0"/>
              <a:t>, </a:t>
            </a:r>
            <a:r>
              <a:rPr dirty="0" lang="en-US" err="1" smtClean="0"/>
              <a:t>ut</a:t>
            </a:r>
            <a:r>
              <a:rPr dirty="0" lang="en-US" smtClean="0"/>
              <a:t> semper ex </a:t>
            </a:r>
            <a:r>
              <a:rPr dirty="0" lang="en-US" err="1" smtClean="0"/>
              <a:t>suscipit</a:t>
            </a:r>
            <a:r>
              <a:rPr dirty="0" lang="en-US" smtClean="0"/>
              <a:t>. </a:t>
            </a:r>
            <a:r>
              <a:rPr dirty="0" lang="en-US" err="1" smtClean="0"/>
              <a:t>Cras</a:t>
            </a:r>
            <a:r>
              <a:rPr dirty="0" lang="en-US" smtClean="0"/>
              <a:t> </a:t>
            </a:r>
            <a:r>
              <a:rPr dirty="0" lang="en-US" err="1" smtClean="0"/>
              <a:t>fringilla</a:t>
            </a:r>
            <a:r>
              <a:rPr dirty="0" lang="en-US" smtClean="0"/>
              <a:t> </a:t>
            </a:r>
            <a:r>
              <a:rPr dirty="0" lang="en-US" err="1" smtClean="0"/>
              <a:t>suscipit</a:t>
            </a:r>
            <a:r>
              <a:rPr dirty="0" lang="en-US" smtClean="0"/>
              <a:t> </a:t>
            </a:r>
            <a:r>
              <a:rPr dirty="0" lang="en-US" err="1" smtClean="0"/>
              <a:t>cursus</a:t>
            </a:r>
            <a:r>
              <a:rPr dirty="0" lang="en-US" smtClean="0"/>
              <a:t>. </a:t>
            </a:r>
            <a:r>
              <a:rPr dirty="0" lang="en-US" err="1" smtClean="0"/>
              <a:t>Aenean</a:t>
            </a:r>
            <a:r>
              <a:rPr dirty="0" lang="en-US" smtClean="0"/>
              <a:t> </a:t>
            </a:r>
            <a:r>
              <a:rPr dirty="0" lang="en-US" err="1" smtClean="0"/>
              <a:t>accumsan</a:t>
            </a:r>
            <a:r>
              <a:rPr dirty="0" lang="en-US" smtClean="0"/>
              <a:t> </a:t>
            </a:r>
            <a:r>
              <a:rPr dirty="0" lang="en-US" err="1" smtClean="0"/>
              <a:t>malesuada</a:t>
            </a:r>
            <a:r>
              <a:rPr dirty="0" lang="en-US" smtClean="0"/>
              <a:t> </a:t>
            </a:r>
            <a:r>
              <a:rPr dirty="0" lang="en-US" err="1" smtClean="0"/>
              <a:t>hendrerit</a:t>
            </a:r>
            <a:r>
              <a:rPr dirty="0" lang="en-US" smtClean="0"/>
              <a:t>.</a:t>
            </a:r>
            <a:endParaRPr dirty="0" lang="en-US" smtClean="0"/>
          </a:p>
        </p:txBody>
      </p:sp>
      <p:sp>
        <p:nvSpPr>
          <p:cNvPr id="1051570" name="Text Placeholder 7"/>
          <p:cNvSpPr>
            <a:spLocks noGrp="1"/>
          </p:cNvSpPr>
          <p:nvPr>
            <p:ph type="body" sz="quarter" idx="56" hasCustomPrompt="1"/>
          </p:nvPr>
        </p:nvSpPr>
        <p:spPr>
          <a:xfrm>
            <a:off x="5407145" y="10674425"/>
            <a:ext cx="13617746" cy="456902"/>
          </a:xfrm>
          <a:prstGeom prst="rect"/>
        </p:spPr>
        <p:txBody>
          <a:bodyPr anchor="ctr" bIns="103842" lIns="0" rIns="0" tIns="103842" vert="horz"/>
          <a:lstStyle>
            <a:lvl1pPr algn="ctr" indent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3"/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dirty="0" lang="es-ES_tradnl" err="1" smtClean="0"/>
              <a:t>Subtitle</a:t>
            </a:r>
            <a:r>
              <a:rPr dirty="0" lang="es-ES_tradnl" smtClean="0"/>
              <a:t> </a:t>
            </a:r>
            <a:r>
              <a:rPr dirty="0" lang="es-ES_tradnl" err="1" smtClean="0"/>
              <a:t>Example</a:t>
            </a:r>
            <a:r>
              <a:rPr dirty="0" lang="es-ES_tradnl" smtClean="0"/>
              <a:t> </a:t>
            </a:r>
            <a:r>
              <a:rPr dirty="0" lang="es-ES_tradnl" err="1" smtClean="0"/>
              <a:t>Here</a:t>
            </a:r>
            <a:endParaRPr dirty="0" lang="es-ES_tradnl" smtClean="0"/>
          </a:p>
        </p:txBody>
      </p:sp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400" id="7"/>
                                        <p:tgtEl>
                                          <p:spTgt spid="105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400" fill="hold" id="8"/>
                                        <p:tgtEl>
                                          <p:spTgt spid="105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9"/>
                                        <p:tgtEl>
                                          <p:spTgt spid="1051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id="11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5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dur="200" id="13"/>
                                        <p:tgtEl>
                                          <p:spTgt spid="3145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6"/>
                                        <p:tgtEl>
                                          <p:spTgt spid="1051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1051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10515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>
                            <p:stCondLst>
                              <p:cond delay="1200"/>
                            </p:stCondLst>
                            <p:childTnLst>
                              <p:par>
                                <p:cTn fill="hold" grpId="0" id="2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22"/>
                                        <p:tgtEl>
                                          <p:spTgt spid="10515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23"/>
                                        <p:tgtEl>
                                          <p:spTgt spid="10515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24"/>
                                        <p:tgtEl>
                                          <p:spTgt spid="1051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5">
                            <p:stCondLst>
                              <p:cond delay="1700"/>
                            </p:stCondLst>
                            <p:childTnLst>
                              <p:par>
                                <p:cTn fill="hold" grpId="0" id="26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28"/>
                                        <p:tgtEl>
                                          <p:spTgt spid="1051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9">
                            <p:stCondLst>
                              <p:cond delay="2200"/>
                            </p:stCondLst>
                            <p:childTnLst>
                              <p:par>
                                <p:cTn fill="hold" grpId="0" id="3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32"/>
                                        <p:tgtEl>
                                          <p:spTgt spid="10515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33"/>
                                        <p:tgtEl>
                                          <p:spTgt spid="10515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34"/>
                                        <p:tgtEl>
                                          <p:spTgt spid="1051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35">
                            <p:stCondLst>
                              <p:cond delay="2700"/>
                            </p:stCondLst>
                            <p:childTnLst>
                              <p:par>
                                <p:cTn fill="hold" grpId="0" id="3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38"/>
                                        <p:tgtEl>
                                          <p:spTgt spid="1051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39"/>
                                        <p:tgtEl>
                                          <p:spTgt spid="1051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40"/>
                                        <p:tgtEl>
                                          <p:spTgt spid="10515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1">
                            <p:stCondLst>
                              <p:cond delay="3200"/>
                            </p:stCondLst>
                            <p:childTnLst>
                              <p:par>
                                <p:cTn fill="hold" grpId="0" id="4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44"/>
                                        <p:tgtEl>
                                          <p:spTgt spid="10515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45"/>
                                        <p:tgtEl>
                                          <p:spTgt spid="10515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46"/>
                                        <p:tgtEl>
                                          <p:spTgt spid="105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47">
                            <p:stCondLst>
                              <p:cond delay="3700"/>
                            </p:stCondLst>
                            <p:childTnLst>
                              <p:par>
                                <p:cTn fill="hold" grpId="0" id="48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50"/>
                                        <p:tgtEl>
                                          <p:spTgt spid="1051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1">
                            <p:stCondLst>
                              <p:cond delay="4200"/>
                            </p:stCondLst>
                            <p:childTnLst>
                              <p:par>
                                <p:cTn fill="hold" grpId="0" id="5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54"/>
                                        <p:tgtEl>
                                          <p:spTgt spid="10515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55"/>
                                        <p:tgtEl>
                                          <p:spTgt spid="10515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56"/>
                                        <p:tgtEl>
                                          <p:spTgt spid="1051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57">
                            <p:stCondLst>
                              <p:cond delay="4700"/>
                            </p:stCondLst>
                            <p:childTnLst>
                              <p:par>
                                <p:cTn fill="hold" grpId="0" id="5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60"/>
                                        <p:tgtEl>
                                          <p:spTgt spid="10515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61"/>
                                        <p:tgtEl>
                                          <p:spTgt spid="10515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62"/>
                                        <p:tgtEl>
                                          <p:spTgt spid="10515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3">
                            <p:stCondLst>
                              <p:cond delay="5200"/>
                            </p:stCondLst>
                            <p:childTnLst>
                              <p:par>
                                <p:cTn fill="hold" grpId="0" id="6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66"/>
                                        <p:tgtEl>
                                          <p:spTgt spid="10515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67"/>
                                        <p:tgtEl>
                                          <p:spTgt spid="10515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68"/>
                                        <p:tgtEl>
                                          <p:spTgt spid="1051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69">
                            <p:stCondLst>
                              <p:cond delay="5700"/>
                            </p:stCondLst>
                            <p:childTnLst>
                              <p:par>
                                <p:cTn fill="hold" grpId="0" id="70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72"/>
                                        <p:tgtEl>
                                          <p:spTgt spid="1051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3">
                            <p:stCondLst>
                              <p:cond delay="6200"/>
                            </p:stCondLst>
                            <p:childTnLst>
                              <p:par>
                                <p:cTn fill="hold" grpId="0" id="7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7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6"/>
                                        <p:tgtEl>
                                          <p:spTgt spid="10515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77"/>
                                        <p:tgtEl>
                                          <p:spTgt spid="10515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78"/>
                                        <p:tgtEl>
                                          <p:spTgt spid="1051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79">
                            <p:stCondLst>
                              <p:cond delay="6700"/>
                            </p:stCondLst>
                            <p:childTnLst>
                              <p:par>
                                <p:cTn fill="hold" grpId="0" id="8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82"/>
                                        <p:tgtEl>
                                          <p:spTgt spid="10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83"/>
                                        <p:tgtEl>
                                          <p:spTgt spid="10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84"/>
                                        <p:tgtEl>
                                          <p:spTgt spid="10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5">
                            <p:stCondLst>
                              <p:cond delay="7200"/>
                            </p:stCondLst>
                            <p:childTnLst>
                              <p:par>
                                <p:cTn fill="hold" grpId="0" id="8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8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88"/>
                                        <p:tgtEl>
                                          <p:spTgt spid="10515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89"/>
                                        <p:tgtEl>
                                          <p:spTgt spid="10515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90"/>
                                        <p:tgtEl>
                                          <p:spTgt spid="1051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1">
                            <p:stCondLst>
                              <p:cond delay="7700"/>
                            </p:stCondLst>
                            <p:childTnLst>
                              <p:par>
                                <p:cTn fill="hold" grpId="0" id="92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94"/>
                                        <p:tgtEl>
                                          <p:spTgt spid="105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95">
                            <p:stCondLst>
                              <p:cond delay="8200"/>
                            </p:stCondLst>
                            <p:childTnLst>
                              <p:par>
                                <p:cTn fill="hold" grpId="0" id="9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98"/>
                                        <p:tgtEl>
                                          <p:spTgt spid="10515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99"/>
                                        <p:tgtEl>
                                          <p:spTgt spid="10515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00"/>
                                        <p:tgtEl>
                                          <p:spTgt spid="105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1">
                            <p:stCondLst>
                              <p:cond delay="8700"/>
                            </p:stCondLst>
                            <p:childTnLst>
                              <p:par>
                                <p:cTn fill="hold" grpId="0" id="10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04"/>
                                        <p:tgtEl>
                                          <p:spTgt spid="1051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05"/>
                                        <p:tgtEl>
                                          <p:spTgt spid="1051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06"/>
                                        <p:tgtEl>
                                          <p:spTgt spid="1051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7">
                            <p:stCondLst>
                              <p:cond delay="9200"/>
                            </p:stCondLst>
                            <p:childTnLst>
                              <p:par>
                                <p:cTn fill="hold" grpId="0" id="10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110"/>
                                        <p:tgtEl>
                                          <p:spTgt spid="10515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111"/>
                                        <p:tgtEl>
                                          <p:spTgt spid="10515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112"/>
                                        <p:tgtEl>
                                          <p:spTgt spid="105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3">
                            <p:stCondLst>
                              <p:cond delay="9700"/>
                            </p:stCondLst>
                            <p:childTnLst>
                              <p:par>
                                <p:cTn fill="hold" grpId="0" id="114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116"/>
                                        <p:tgtEl>
                                          <p:spTgt spid="105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7">
                            <p:stCondLst>
                              <p:cond delay="10200"/>
                            </p:stCondLst>
                            <p:childTnLst>
                              <p:par>
                                <p:cTn fill="hold" grpId="0" id="11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20"/>
                                        <p:tgtEl>
                                          <p:spTgt spid="10515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21"/>
                                        <p:tgtEl>
                                          <p:spTgt spid="10515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22"/>
                                        <p:tgtEl>
                                          <p:spTgt spid="105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3">
                            <p:stCondLst>
                              <p:cond delay="10700"/>
                            </p:stCondLst>
                            <p:childTnLst>
                              <p:par>
                                <p:cTn fill="hold" grpId="0" id="124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26"/>
                                        <p:tgtEl>
                                          <p:spTgt spid="1051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27"/>
                                        <p:tgtEl>
                                          <p:spTgt spid="1051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28"/>
                                        <p:tgtEl>
                                          <p:spTgt spid="1051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9">
                            <p:stCondLst>
                              <p:cond delay="11200"/>
                            </p:stCondLst>
                            <p:childTnLst>
                              <p:par>
                                <p:cTn fill="hold" grpId="0" id="13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200" fill="hold" id="132"/>
                                        <p:tgtEl>
                                          <p:spTgt spid="10515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" fill="hold" id="133"/>
                                        <p:tgtEl>
                                          <p:spTgt spid="10515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200" id="134"/>
                                        <p:tgtEl>
                                          <p:spTgt spid="105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5">
                            <p:stCondLst>
                              <p:cond delay="11700"/>
                            </p:stCondLst>
                            <p:childTnLst>
                              <p:par>
                                <p:cTn fill="hold" grpId="0" id="136" nodeType="afterEffect" presetClass="entr" presetID="2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dur="400" id="138"/>
                                        <p:tgtEl>
                                          <p:spTgt spid="105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39">
                            <p:stCondLst>
                              <p:cond delay="12200"/>
                            </p:stCondLst>
                            <p:childTnLst>
                              <p:par>
                                <p:cTn fill="hold" grpId="0" id="140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42"/>
                                        <p:tgtEl>
                                          <p:spTgt spid="10515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3"/>
                                        <p:tgtEl>
                                          <p:spTgt spid="10515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44"/>
                                        <p:tgtEl>
                                          <p:spTgt spid="105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5">
                            <p:stCondLst>
                              <p:cond delay="12700"/>
                            </p:stCondLst>
                            <p:childTnLst>
                              <p:par>
                                <p:cTn fill="hold" grpId="0" id="146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400" fill="hold" id="148"/>
                                        <p:tgtEl>
                                          <p:spTgt spid="10515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400" fill="hold" id="149"/>
                                        <p:tgtEl>
                                          <p:spTgt spid="10515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400" id="150"/>
                                        <p:tgtEl>
                                          <p:spTgt spid="10515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51" nodeType="withEffect" presetClass="entr" presetID="10" presetSubtype="0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dur="1" fill="hold" id="1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53"/>
                                        <p:tgtEl>
                                          <p:spTgt spid="1051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154" nodeType="withEffect" presetClass="entr" presetID="42" presetSubtype="0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15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56"/>
                                        <p:tgtEl>
                                          <p:spTgt spid="105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500" fill="hold" id="157"/>
                                        <p:tgtEl>
                                          <p:spTgt spid="105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58"/>
                                        <p:tgtEl>
                                          <p:spTgt spid="1051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1543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105154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105154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4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44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44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4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4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1545" grpId="0" animBg="1"/>
      <p:bldP spid="1051546" grpId="0" animBg="1"/>
      <p:bldP spid="1051547" grpId="0" animBg="1"/>
      <p:bldP spid="105154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49" grpId="0" animBg="1"/>
      <p:bldP spid="1051550" grpId="0" animBg="1"/>
      <p:bldP spid="1051551" grpId="0" animBg="1"/>
      <p:bldP spid="1051552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53" grpId="0" animBg="1"/>
      <p:bldP spid="1051554" grpId="0" animBg="1"/>
      <p:bldP spid="1051555" grpId="0" animBg="1"/>
      <p:bldP spid="1051556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5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5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57" grpId="0" animBg="1"/>
      <p:bldP spid="1051558" grpId="0" animBg="1"/>
      <p:bldP spid="1051559" grpId="0" animBg="1"/>
      <p:bldP spid="1051560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61" grpId="0" animBg="1"/>
      <p:bldP spid="1051562" grpId="0" animBg="1"/>
      <p:bldP spid="1051563" grpId="0" animBg="1"/>
      <p:bldP spid="1051564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65" grpId="0" animBg="1"/>
      <p:bldP spid="1051566" grpId="0" animBg="1"/>
      <p:bldP spid="1051567" grpId="0" animBg="1"/>
      <p:bldP spid="1051568" grpId="0" build="p">
        <p:tmplLst>
          <p:tmpl lvl="1">
            <p:tnLst>
              <p:par>
                <p:cTn fill="hold" nodeType="afterEffect" presetClass="entr" presetID="53" presetSubtype="16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400" fill="hold"/>
                        <p:tgtEl>
                          <p:spTgt spid="10515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10515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.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400"/>
                        <p:tgtEl>
                          <p:spTgt spid="10515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69" grpId="0" build="p">
        <p:tmplLst>
          <p:tmpl lvl="1">
            <p:tnLst>
              <p:par>
                <p:cTn fill="hold" nodeType="withEffect" presetClass="entr" presetID="10" presetSubtype="0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6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51570" grpId="0" build="p">
        <p:tmplLst>
          <p:tmpl lvl="1">
            <p:tnLst>
              <p:par>
                <p:cTn fill="hold" nodeType="withEffect" presetClass="entr" presetID="42" presetSubtype="0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157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5157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105157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05157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slideLayout" Target="../slideLayouts/slideLayout45.xml"/><Relationship Id="rId46" Type="http://schemas.openxmlformats.org/officeDocument/2006/relationships/slideLayout" Target="../slideLayouts/slideLayout46.xml"/><Relationship Id="rId47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48.xml"/><Relationship Id="rId49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50.xml"/><Relationship Id="rId51" Type="http://schemas.openxmlformats.org/officeDocument/2006/relationships/slideLayout" Target="../slideLayouts/slideLayout51.xml"/><Relationship Id="rId52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53.xml"/><Relationship Id="rId54" Type="http://schemas.openxmlformats.org/officeDocument/2006/relationships/slideLayout" Target="../slideLayouts/slideLayout54.xml"/><Relationship Id="rId55" Type="http://schemas.openxmlformats.org/officeDocument/2006/relationships/slideLayout" Target="../slideLayouts/slideLayout55.xml"/><Relationship Id="rId56" Type="http://schemas.openxmlformats.org/officeDocument/2006/relationships/slideLayout" Target="../slideLayouts/slideLayout56.xml"/><Relationship Id="rId57" Type="http://schemas.openxmlformats.org/officeDocument/2006/relationships/slideLayout" Target="../slideLayouts/slideLayout57.xml"/><Relationship Id="rId58" Type="http://schemas.openxmlformats.org/officeDocument/2006/relationships/slideLayout" Target="../slideLayouts/slideLayout58.xml"/><Relationship Id="rId59" Type="http://schemas.openxmlformats.org/officeDocument/2006/relationships/slideLayout" Target="../slideLayouts/slideLayout59.xml"/><Relationship Id="rId60" Type="http://schemas.openxmlformats.org/officeDocument/2006/relationships/slideLayout" Target="../slideLayouts/slideLayout60.xml"/><Relationship Id="rId61" Type="http://schemas.openxmlformats.org/officeDocument/2006/relationships/slideLayout" Target="../slideLayouts/slideLayout61.xml"/><Relationship Id="rId62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63.xml"/><Relationship Id="rId64" Type="http://schemas.openxmlformats.org/officeDocument/2006/relationships/slideLayout" Target="../slideLayouts/slideLayout64.xml"/><Relationship Id="rId65" Type="http://schemas.openxmlformats.org/officeDocument/2006/relationships/slideLayout" Target="../slideLayouts/slideLayout65.xml"/><Relationship Id="rId66" Type="http://schemas.openxmlformats.org/officeDocument/2006/relationships/slideLayout" Target="../slideLayouts/slideLayout66.xml"/><Relationship Id="rId67" Type="http://schemas.openxmlformats.org/officeDocument/2006/relationships/slideLayout" Target="../slideLayouts/slideLayout67.xml"/><Relationship Id="rId68" Type="http://schemas.openxmlformats.org/officeDocument/2006/relationships/slideLayout" Target="../slideLayouts/slideLayout68.xml"/><Relationship Id="rId69" Type="http://schemas.openxmlformats.org/officeDocument/2006/relationships/slideLayout" Target="../slideLayouts/slideLayout69.xml"/><Relationship Id="rId70" Type="http://schemas.openxmlformats.org/officeDocument/2006/relationships/slideLayout" Target="../slideLayouts/slideLayout70.xml"/><Relationship Id="rId71" Type="http://schemas.openxmlformats.org/officeDocument/2006/relationships/slideLayout" Target="../slideLayouts/slideLayout71.xml"/><Relationship Id="rId72" Type="http://schemas.openxmlformats.org/officeDocument/2006/relationships/slideLayout" Target="../slideLayouts/slideLayout72.xml"/><Relationship Id="rId73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74.xml"/><Relationship Id="rId75" Type="http://schemas.openxmlformats.org/officeDocument/2006/relationships/slideLayout" Target="../slideLayouts/slideLayout75.xml"/><Relationship Id="rId76" Type="http://schemas.openxmlformats.org/officeDocument/2006/relationships/slideLayout" Target="../slideLayouts/slideLayout76.xml"/><Relationship Id="rId77" Type="http://schemas.openxmlformats.org/officeDocument/2006/relationships/slideLayout" Target="../slideLayouts/slideLayout77.xml"/><Relationship Id="rId78" Type="http://schemas.openxmlformats.org/officeDocument/2006/relationships/slideLayout" Target="../slideLayouts/slideLayout78.xml"/><Relationship Id="rId79" Type="http://schemas.openxmlformats.org/officeDocument/2006/relationships/slideLayout" Target="../slideLayouts/slideLayout79.xml"/><Relationship Id="rId80" Type="http://schemas.openxmlformats.org/officeDocument/2006/relationships/slideLayout" Target="../slideLayouts/slideLayout80.xml"/><Relationship Id="rId81" Type="http://schemas.openxmlformats.org/officeDocument/2006/relationships/slideLayout" Target="../slideLayouts/slideLayout81.xml"/><Relationship Id="rId82" Type="http://schemas.openxmlformats.org/officeDocument/2006/relationships/slideLayout" Target="../slideLayouts/slideLayout82.xml"/><Relationship Id="rId83" Type="http://schemas.openxmlformats.org/officeDocument/2006/relationships/slideLayout" Target="../slideLayouts/slideLayout83.xml"/><Relationship Id="rId84" Type="http://schemas.openxmlformats.org/officeDocument/2006/relationships/slideLayout" Target="../slideLayouts/slideLayout84.xml"/><Relationship Id="rId85" Type="http://schemas.openxmlformats.org/officeDocument/2006/relationships/slideLayout" Target="../slideLayouts/slideLayout85.xml"/><Relationship Id="rId86" Type="http://schemas.openxmlformats.org/officeDocument/2006/relationships/slideLayout" Target="../slideLayouts/slideLayout86.xml"/><Relationship Id="rId87" Type="http://schemas.openxmlformats.org/officeDocument/2006/relationships/slideLayout" Target="../slideLayouts/slideLayout87.xml"/><Relationship Id="rId88" Type="http://schemas.openxmlformats.org/officeDocument/2006/relationships/slideLayout" Target="../slideLayouts/slideLayout88.xml"/><Relationship Id="rId89" Type="http://schemas.openxmlformats.org/officeDocument/2006/relationships/slideLayout" Target="../slideLayouts/slideLayout89.xml"/><Relationship Id="rId90" Type="http://schemas.openxmlformats.org/officeDocument/2006/relationships/slideLayout" Target="../slideLayouts/slideLayout90.xml"/><Relationship Id="rId91" Type="http://schemas.openxmlformats.org/officeDocument/2006/relationships/slideLayout" Target="../slideLayouts/slideLayout91.xml"/><Relationship Id="rId92" Type="http://schemas.openxmlformats.org/officeDocument/2006/relationships/slideLayout" Target="../slideLayouts/slideLayout92.xml"/><Relationship Id="rId93" Type="http://schemas.openxmlformats.org/officeDocument/2006/relationships/slideLayout" Target="../slideLayouts/slideLayout93.xml"/><Relationship Id="rId94" Type="http://schemas.openxmlformats.org/officeDocument/2006/relationships/slideLayout" Target="../slideLayouts/slideLayout94.xml"/><Relationship Id="rId95" Type="http://schemas.openxmlformats.org/officeDocument/2006/relationships/slideLayout" Target="../slideLayouts/slideLayout95.xml"/><Relationship Id="rId96" Type="http://schemas.openxmlformats.org/officeDocument/2006/relationships/slideLayout" Target="../slideLayouts/slideLayout96.xml"/><Relationship Id="rId97" Type="http://schemas.openxmlformats.org/officeDocument/2006/relationships/slideLayout" Target="../slideLayouts/slideLayout97.xml"/><Relationship Id="rId98" Type="http://schemas.openxmlformats.org/officeDocument/2006/relationships/slideLayout" Target="../slideLayouts/slideLayout98.xml"/><Relationship Id="rId9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Rectangle 3"/>
          <p:cNvSpPr/>
          <p:nvPr userDrawn="1"/>
        </p:nvSpPr>
        <p:spPr>
          <a:xfrm>
            <a:off x="23083145" y="0"/>
            <a:ext cx="720000" cy="665312"/>
          </a:xfrm>
          <a:prstGeom prst="rect"/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45712" lIns="91425" rIns="91425" rtlCol="0" tIns="45712"/>
          <a:p>
            <a:pPr algn="r"/>
            <a:endParaRPr dirty="0" lang="en-US"/>
          </a:p>
        </p:txBody>
      </p:sp>
      <p:sp>
        <p:nvSpPr>
          <p:cNvPr id="1048577" name="Rounded Rectangle 1"/>
          <p:cNvSpPr/>
          <p:nvPr userDrawn="1"/>
        </p:nvSpPr>
        <p:spPr>
          <a:xfrm>
            <a:off x="23083145" y="305272"/>
            <a:ext cx="720000" cy="72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 bIns="121850" lIns="243703" rIns="243703" rtlCol="0" tIns="121850"/>
          <a:p>
            <a:pPr algn="ctr"/>
            <a:endParaRPr dirty="0" lang="en-US">
              <a:solidFill>
                <a:srgbClr val="7F7F7F"/>
              </a:solidFill>
            </a:endParaRPr>
          </a:p>
        </p:txBody>
      </p:sp>
      <p:sp>
        <p:nvSpPr>
          <p:cNvPr id="1048578" name="TextBox 2"/>
          <p:cNvSpPr txBox="1"/>
          <p:nvPr userDrawn="1"/>
        </p:nvSpPr>
        <p:spPr>
          <a:xfrm flipH="1">
            <a:off x="23253187" y="344197"/>
            <a:ext cx="388824" cy="586198"/>
          </a:xfrm>
          <a:prstGeom prst="rect"/>
          <a:noFill/>
        </p:spPr>
        <p:txBody>
          <a:bodyPr anchor="ctr" anchorCtr="1" bIns="0" lIns="0" rIns="0" rtlCol="0" tIns="0" wrap="none">
            <a:normAutofit/>
          </a:bodyPr>
          <a:p>
            <a:pPr algn="ctr">
              <a:lnSpc>
                <a:spcPct val="100000"/>
              </a:lnSpc>
            </a:pPr>
            <a:fld id="{FCEE2C88-6C8F-484D-AF69-578F576B1F44}" type="slidenum">
              <a:rPr sz="2400" lang="en-US" smtClean="0">
                <a:solidFill>
                  <a:schemeClr val="bg1"/>
                </a:solidFill>
                <a:latin typeface="Arial" panose="020B0604020202020204"/>
                <a:cs typeface="Arial" panose="020B0604020202020204"/>
              </a:rPr>
            </a:fld>
            <a:endParaRPr dirty="0" sz="2400" lang="en-US">
              <a:solidFill>
                <a:schemeClr val="bg1"/>
              </a:solidFill>
              <a:latin typeface="Arial" panose="020B0604020202020204"/>
              <a:cs typeface="Arial" panose="020B0604020202020204"/>
            </a:endParaRPr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  <p:sldLayoutId id="2147483685" r:id="rId18"/>
    <p:sldLayoutId id="2147483686" r:id="rId19"/>
    <p:sldLayoutId id="2147483687" r:id="rId20"/>
    <p:sldLayoutId id="2147483688" r:id="rId21"/>
    <p:sldLayoutId id="2147483689" r:id="rId22"/>
    <p:sldLayoutId id="2147483690" r:id="rId23"/>
    <p:sldLayoutId id="2147483691" r:id="rId24"/>
    <p:sldLayoutId id="2147483692" r:id="rId25"/>
    <p:sldLayoutId id="2147483693" r:id="rId26"/>
    <p:sldLayoutId id="2147483694" r:id="rId27"/>
    <p:sldLayoutId id="2147483695" r:id="rId28"/>
    <p:sldLayoutId id="2147483696" r:id="rId29"/>
    <p:sldLayoutId id="2147483697" r:id="rId30"/>
    <p:sldLayoutId id="2147483698" r:id="rId31"/>
    <p:sldLayoutId id="2147483699" r:id="rId32"/>
    <p:sldLayoutId id="2147483700" r:id="rId33"/>
    <p:sldLayoutId id="2147483701" r:id="rId34"/>
    <p:sldLayoutId id="2147483702" r:id="rId35"/>
    <p:sldLayoutId id="2147483703" r:id="rId36"/>
    <p:sldLayoutId id="2147483704" r:id="rId37"/>
    <p:sldLayoutId id="2147483705" r:id="rId38"/>
    <p:sldLayoutId id="2147483706" r:id="rId39"/>
    <p:sldLayoutId id="2147483707" r:id="rId40"/>
    <p:sldLayoutId id="2147483708" r:id="rId41"/>
    <p:sldLayoutId id="2147483709" r:id="rId42"/>
    <p:sldLayoutId id="2147483710" r:id="rId43"/>
    <p:sldLayoutId id="2147483711" r:id="rId44"/>
    <p:sldLayoutId id="2147483712" r:id="rId45"/>
    <p:sldLayoutId id="2147483713" r:id="rId46"/>
    <p:sldLayoutId id="2147483714" r:id="rId47"/>
    <p:sldLayoutId id="2147483715" r:id="rId48"/>
    <p:sldLayoutId id="2147483716" r:id="rId49"/>
    <p:sldLayoutId id="2147483717" r:id="rId50"/>
    <p:sldLayoutId id="2147483718" r:id="rId51"/>
    <p:sldLayoutId id="2147483719" r:id="rId52"/>
    <p:sldLayoutId id="2147483720" r:id="rId53"/>
    <p:sldLayoutId id="2147483721" r:id="rId54"/>
    <p:sldLayoutId id="2147483722" r:id="rId55"/>
    <p:sldLayoutId id="2147483723" r:id="rId56"/>
    <p:sldLayoutId id="2147483724" r:id="rId57"/>
    <p:sldLayoutId id="2147483725" r:id="rId58"/>
    <p:sldLayoutId id="2147483726" r:id="rId59"/>
    <p:sldLayoutId id="2147483727" r:id="rId60"/>
    <p:sldLayoutId id="2147483728" r:id="rId61"/>
    <p:sldLayoutId id="2147483729" r:id="rId62"/>
    <p:sldLayoutId id="2147483730" r:id="rId63"/>
    <p:sldLayoutId id="2147483731" r:id="rId64"/>
    <p:sldLayoutId id="2147483732" r:id="rId65"/>
    <p:sldLayoutId id="2147483733" r:id="rId66"/>
    <p:sldLayoutId id="2147483734" r:id="rId67"/>
    <p:sldLayoutId id="2147483735" r:id="rId68"/>
    <p:sldLayoutId id="2147483736" r:id="rId69"/>
    <p:sldLayoutId id="2147483737" r:id="rId70"/>
    <p:sldLayoutId id="2147483738" r:id="rId71"/>
    <p:sldLayoutId id="2147483739" r:id="rId72"/>
    <p:sldLayoutId id="2147483740" r:id="rId73"/>
    <p:sldLayoutId id="2147483741" r:id="rId74"/>
    <p:sldLayoutId id="2147483742" r:id="rId75"/>
    <p:sldLayoutId id="2147483743" r:id="rId76"/>
    <p:sldLayoutId id="2147483744" r:id="rId77"/>
    <p:sldLayoutId id="2147483745" r:id="rId78"/>
    <p:sldLayoutId id="2147483746" r:id="rId79"/>
    <p:sldLayoutId id="2147483747" r:id="rId80"/>
    <p:sldLayoutId id="2147483748" r:id="rId81"/>
    <p:sldLayoutId id="2147483749" r:id="rId82"/>
    <p:sldLayoutId id="2147483750" r:id="rId83"/>
    <p:sldLayoutId id="2147483751" r:id="rId84"/>
    <p:sldLayoutId id="2147483752" r:id="rId85"/>
    <p:sldLayoutId id="2147483753" r:id="rId86"/>
    <p:sldLayoutId id="2147483754" r:id="rId87"/>
    <p:sldLayoutId id="2147483755" r:id="rId88"/>
    <p:sldLayoutId id="2147483756" r:id="rId89"/>
    <p:sldLayoutId id="2147483757" r:id="rId90"/>
    <p:sldLayoutId id="2147483758" r:id="rId91"/>
    <p:sldLayoutId id="2147483759" r:id="rId92"/>
    <p:sldLayoutId id="2147483760" r:id="rId93"/>
    <p:sldLayoutId id="2147483761" r:id="rId94"/>
    <p:sldLayoutId id="2147483762" r:id="rId95"/>
    <p:sldLayoutId id="2147483763" r:id="rId96"/>
    <p:sldLayoutId id="2147483764" r:id="rId97"/>
    <p:sldLayoutId id="2147483765" r:id="rId98"/>
  </p:sldLayoutIdLs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withEffect" presetClass="entr" presetID="53" presetSubtype="16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7"/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8"/>
                                        <p:tgtEl>
                                          <p:spTgt spid="10485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9"/>
                                        <p:tgtEl>
                                          <p:spTgt spid="1048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>
                            <p:stCondLst>
                              <p:cond delay="700"/>
                            </p:stCondLst>
                            <p:childTnLst>
                              <p:par>
                                <p:cTn fill="hold" grpId="0" id="11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300" fill="hold" id="13"/>
                                        <p:tgtEl>
                                          <p:spTgt spid="10485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00" fill="hold" id="14"/>
                                        <p:tgtEl>
                                          <p:spTgt spid="10485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300" id="15"/>
                                        <p:tgtEl>
                                          <p:spTgt spid="1048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576" grpId="0" animBg="1"/>
      <p:bldP spid="1048577" grpId="0" animBg="1"/>
    </p:bldLst>
  </p:timing>
  <p:hf dt="0" ftr="0" hdr="0" sldNum="1"/>
  <p:txStyles>
    <p:titleStyle>
      <a:lvl1pPr algn="ctr" defTabSz="1038225" eaLnBrk="1" hangingPunct="1" latinLnBrk="0" rtl="0">
        <a:spcBef>
          <a:spcPct val="0"/>
        </a:spcBef>
        <a:buNone/>
        <a:defRPr sz="10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1038225" eaLnBrk="1" hangingPunct="1" indent="-778510" latinLnBrk="0" marL="778510" rtl="0">
        <a:spcBef>
          <a:spcPct val="20000"/>
        </a:spcBef>
        <a:buFont typeface="Arial" panose="020B0604020202020204"/>
        <a:buChar char="•"/>
        <a:defRPr sz="71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1038225" eaLnBrk="1" hangingPunct="1" indent="-648970" latinLnBrk="0" marL="1687195" rtl="0">
        <a:spcBef>
          <a:spcPct val="20000"/>
        </a:spcBef>
        <a:buFont typeface="Arial" panose="020B0604020202020204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1038225" eaLnBrk="1" hangingPunct="1" indent="-519430" latinLnBrk="0" marL="2595880" rtl="0">
        <a:spcBef>
          <a:spcPct val="20000"/>
        </a:spcBef>
        <a:buFont typeface="Arial" panose="020B0604020202020204"/>
        <a:buChar char="•"/>
        <a:defRPr sz="52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1038225" eaLnBrk="1" hangingPunct="1" indent="-519430" latinLnBrk="0" marL="3634740" rtl="0">
        <a:spcBef>
          <a:spcPct val="20000"/>
        </a:spcBef>
        <a:buFont typeface="Arial" panose="020B0604020202020204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1038225" eaLnBrk="1" hangingPunct="1" indent="-519430" latinLnBrk="0" marL="4672965" rtl="0">
        <a:spcBef>
          <a:spcPct val="20000"/>
        </a:spcBef>
        <a:buFont typeface="Arial" panose="020B0604020202020204"/>
        <a:buChar char="»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1038225" eaLnBrk="1" hangingPunct="1" indent="-519430" latinLnBrk="0" marL="5711190" rtl="0">
        <a:spcBef>
          <a:spcPct val="20000"/>
        </a:spcBef>
        <a:buFont typeface="Arial" panose="020B0604020202020204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1038225" eaLnBrk="1" hangingPunct="1" indent="-519430" latinLnBrk="0" marL="6749415" rtl="0">
        <a:spcBef>
          <a:spcPct val="20000"/>
        </a:spcBef>
        <a:buFont typeface="Arial" panose="020B0604020202020204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1038225" eaLnBrk="1" hangingPunct="1" indent="-519430" latinLnBrk="0" marL="7788275" rtl="0">
        <a:spcBef>
          <a:spcPct val="20000"/>
        </a:spcBef>
        <a:buFont typeface="Arial" panose="020B0604020202020204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1038225" eaLnBrk="1" hangingPunct="1" indent="-519430" latinLnBrk="0" marL="8826500" rtl="0">
        <a:spcBef>
          <a:spcPct val="20000"/>
        </a:spcBef>
        <a:buFont typeface="Arial" panose="020B0604020202020204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1038225" eaLnBrk="1" hangingPunct="1" latinLnBrk="0" marL="0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1038225" eaLnBrk="1" hangingPunct="1" latinLnBrk="0" marL="1038225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1038225" eaLnBrk="1" hangingPunct="1" latinLnBrk="0" marL="2077085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1038225" eaLnBrk="1" hangingPunct="1" latinLnBrk="0" marL="3115310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1038225" eaLnBrk="1" hangingPunct="1" latinLnBrk="0" marL="4153535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1038225" eaLnBrk="1" hangingPunct="1" latinLnBrk="0" marL="5191760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1038225" eaLnBrk="1" hangingPunct="1" latinLnBrk="0" marL="6230620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1038225" eaLnBrk="1" hangingPunct="1" latinLnBrk="0" marL="7268845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1038225" eaLnBrk="1" hangingPunct="1" latinLnBrk="0" marL="8307070" rtl="0"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4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6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10757775" y="5138580"/>
            <a:ext cx="2731956" cy="1964200"/>
          </a:xfrm>
        </p:spPr>
        <p:txBody>
          <a:bodyPr/>
          <a:p>
            <a:r>
              <a:rPr dirty="0" sz="4800" lang="en-US" smtClean="0">
                <a:latin typeface="+mn-lt"/>
                <a:cs typeface="+mn-ea"/>
                <a:sym typeface="+mn-lt"/>
              </a:rPr>
              <a:t>LOGO</a:t>
            </a:r>
            <a:endParaRPr dirty="0" sz="4800" lang="en-US">
              <a:latin typeface="+mn-lt"/>
              <a:cs typeface="+mn-ea"/>
              <a:sym typeface="+mn-lt"/>
            </a:endParaRPr>
          </a:p>
        </p:txBody>
      </p:sp>
      <p:sp>
        <p:nvSpPr>
          <p:cNvPr id="1051762" name=""/>
          <p:cNvSpPr/>
          <p:nvPr/>
        </p:nvSpPr>
        <p:spPr>
          <a:xfrm>
            <a:off x="10121615" y="4668261"/>
            <a:ext cx="4143945" cy="4379479"/>
          </a:xfrm>
          <a:prstGeom prst="ellipse"/>
          <a:solidFill>
            <a:srgbClr val="000000"/>
          </a:solidFill>
          <a:ln w="25400">
            <a:solidFill>
              <a:srgbClr val="36363D"/>
            </a:solidFill>
          </a:ln>
        </p:spPr>
        <p:txBody>
          <a:bodyPr anchor="ctr"/>
          <a:p>
            <a:pPr algn="ctr"/>
            <a:r>
              <a:rPr sz="5900" lang="en-US">
                <a:solidFill>
                  <a:srgbClr val="FFFFFF"/>
                </a:solidFill>
              </a:rPr>
              <a:t>F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d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r</a:t>
            </a:r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Text Placeholder 4"/>
          <p:cNvSpPr>
            <a:spLocks noGrp="1"/>
          </p:cNvSpPr>
          <p:nvPr>
            <p:ph type="body" sz="quarter" idx="53"/>
          </p:nvPr>
        </p:nvSpPr>
        <p:spPr>
          <a:prstGeom prst="rect"/>
        </p:spPr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-</a:t>
            </a:r>
            <a:r>
              <a:rPr dirty="0" lang="en-US" smtClean="0">
                <a:latin typeface="+mn-lt"/>
                <a:cs typeface="+mn-ea"/>
                <a:sym typeface="+mn-lt"/>
              </a:rPr>
              <a:t> </a:t>
            </a:r>
            <a:r>
              <a:rPr dirty="0" lang="en-US" smtClean="0">
                <a:latin typeface="+mn-lt"/>
                <a:cs typeface="+mn-ea"/>
                <a:sym typeface="+mn-lt"/>
              </a:rPr>
              <a:t>P</a:t>
            </a:r>
            <a:r>
              <a:rPr dirty="0" lang="en-US" smtClean="0">
                <a:latin typeface="+mn-lt"/>
                <a:cs typeface="+mn-ea"/>
                <a:sym typeface="+mn-lt"/>
              </a:rPr>
              <a:t>r</a:t>
            </a:r>
            <a:r>
              <a:rPr dirty="0" lang="en-US" smtClean="0">
                <a:latin typeface="+mn-lt"/>
                <a:cs typeface="+mn-ea"/>
                <a:sym typeface="+mn-lt"/>
              </a:rPr>
              <a:t>i</a:t>
            </a:r>
            <a:r>
              <a:rPr dirty="0" lang="en-US" smtClean="0">
                <a:latin typeface="+mn-lt"/>
                <a:cs typeface="+mn-ea"/>
                <a:sym typeface="+mn-lt"/>
              </a:rPr>
              <a:t>t</a:t>
            </a:r>
            <a:r>
              <a:rPr dirty="0" lang="en-US" smtClean="0">
                <a:latin typeface="+mn-lt"/>
                <a:cs typeface="+mn-ea"/>
                <a:sym typeface="+mn-lt"/>
              </a:rPr>
              <a:t>i</a:t>
            </a:r>
            <a:r>
              <a:rPr dirty="0" lang="en-US" smtClean="0">
                <a:latin typeface="+mn-lt"/>
                <a:cs typeface="+mn-ea"/>
                <a:sym typeface="+mn-lt"/>
              </a:rPr>
              <a:t> </a:t>
            </a:r>
            <a:r>
              <a:rPr dirty="0" lang="en-US" smtClean="0">
                <a:latin typeface="+mn-lt"/>
                <a:cs typeface="+mn-ea"/>
                <a:sym typeface="+mn-lt"/>
              </a:rPr>
              <a:t>M</a:t>
            </a:r>
            <a:r>
              <a:rPr dirty="0" lang="en-US" smtClean="0">
                <a:latin typeface="+mn-lt"/>
                <a:cs typeface="+mn-ea"/>
                <a:sym typeface="+mn-lt"/>
              </a:rPr>
              <a:t>a</a:t>
            </a:r>
            <a:r>
              <a:rPr dirty="0" lang="en-US" smtClean="0">
                <a:latin typeface="+mn-lt"/>
                <a:cs typeface="+mn-ea"/>
                <a:sym typeface="+mn-lt"/>
              </a:rPr>
              <a:t>i</a:t>
            </a:r>
            <a:r>
              <a:rPr dirty="0" lang="en-US" smtClean="0">
                <a:latin typeface="+mn-lt"/>
                <a:cs typeface="+mn-ea"/>
                <a:sym typeface="+mn-lt"/>
              </a:rPr>
              <a:t>n</a:t>
            </a:r>
            <a:r>
              <a:rPr dirty="0" lang="en-US" smtClean="0">
                <a:latin typeface="+mn-lt"/>
                <a:cs typeface="+mn-ea"/>
                <a:sym typeface="+mn-lt"/>
              </a:rPr>
              <a:t>k</a:t>
            </a:r>
            <a:r>
              <a:rPr dirty="0" lang="en-US" smtClean="0">
                <a:latin typeface="+mn-lt"/>
                <a:cs typeface="+mn-ea"/>
                <a:sym typeface="+mn-lt"/>
              </a:rPr>
              <a:t>a</a:t>
            </a:r>
            <a:r>
              <a:rPr dirty="0" lang="en-US" smtClean="0">
                <a:latin typeface="+mn-lt"/>
                <a:cs typeface="+mn-ea"/>
                <a:sym typeface="+mn-lt"/>
              </a:rPr>
              <a:t>r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673" name="Text Placeholder 5"/>
          <p:cNvSpPr>
            <a:spLocks noGrp="1"/>
          </p:cNvSpPr>
          <p:nvPr>
            <p:ph type="body" sz="quarter" idx="39"/>
          </p:nvPr>
        </p:nvSpPr>
        <p:spPr>
          <a:prstGeom prst="rect"/>
        </p:spPr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G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-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de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674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1531205" y="8833957"/>
            <a:ext cx="21369255" cy="2736304"/>
          </a:xfrm>
          <a:prstGeom prst="rect"/>
        </p:spPr>
        <p:txBody>
          <a:bodyPr/>
          <a:p>
            <a:pPr lvl="0"/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G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g</a:t>
            </a:r>
            <a:r>
              <a:rPr dirty="0" lang="en-US">
                <a:latin typeface="+mn-lt"/>
                <a:cs typeface="+mn-ea"/>
                <a:sym typeface="+mn-lt"/>
              </a:rPr>
              <a:t>ement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and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.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orm</a:t>
            </a:r>
            <a:r>
              <a:rPr dirty="0" lang="en-US">
                <a:latin typeface="+mn-lt"/>
                <a:cs typeface="+mn-ea"/>
                <a:sym typeface="+mn-lt"/>
              </a:rPr>
              <a:t> for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nteer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Social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Causes</a:t>
            </a:r>
            <a:r>
              <a:rPr dirty="0" lang="en-US">
                <a:latin typeface="+mn-lt"/>
                <a:cs typeface="+mn-ea"/>
                <a:sym typeface="+mn-lt"/>
              </a:rPr>
              <a:t>,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ell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vice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eople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ho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ant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he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ety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b</a:t>
            </a:r>
            <a:r>
              <a:rPr dirty="0" lang="en-US"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king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ns</a:t>
            </a:r>
            <a:r>
              <a:rPr dirty="0" lang="en-US">
                <a:latin typeface="+mn-lt"/>
                <a:cs typeface="+mn-ea"/>
                <a:sym typeface="+mn-lt"/>
              </a:rPr>
              <a:t>.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G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hanag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ys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ons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the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ney</a:t>
            </a:r>
            <a:r>
              <a:rPr dirty="0" lang="en-US">
                <a:latin typeface="+mn-lt"/>
                <a:cs typeface="+mn-ea"/>
                <a:sym typeface="+mn-lt"/>
              </a:rPr>
              <a:t>,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thes</a:t>
            </a:r>
            <a:r>
              <a:rPr dirty="0" lang="en-US">
                <a:latin typeface="+mn-lt"/>
                <a:cs typeface="+mn-ea"/>
                <a:sym typeface="+mn-lt"/>
              </a:rPr>
              <a:t>,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b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k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,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utilities</a:t>
            </a:r>
            <a:r>
              <a:rPr dirty="0" lang="en-US">
                <a:latin typeface="+mn-lt"/>
                <a:cs typeface="+mn-ea"/>
                <a:sym typeface="+mn-lt"/>
              </a:rPr>
              <a:t>.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ication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 for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g</a:t>
            </a:r>
            <a:r>
              <a:rPr dirty="0" lang="en-US">
                <a:latin typeface="+mn-lt"/>
                <a:cs typeface="+mn-ea"/>
                <a:sym typeface="+mn-lt"/>
              </a:rPr>
              <a:t>anization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,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 and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teers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k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nds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der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ne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roof</a:t>
            </a:r>
            <a:r>
              <a:rPr dirty="0" lang="en-US">
                <a:latin typeface="+mn-lt"/>
                <a:cs typeface="+mn-ea"/>
                <a:sym typeface="+mn-lt"/>
              </a:rPr>
              <a:t>.</a:t>
            </a:r>
            <a:endParaRPr dirty="0" lang="en-US">
              <a:latin typeface="+mn-lt"/>
              <a:cs typeface="+mn-ea"/>
              <a:sym typeface="+mn-lt"/>
            </a:endParaRPr>
          </a:p>
          <a:p>
            <a:pPr lvl="0"/>
            <a:r>
              <a:rPr dirty="0" lang="en-US">
                <a:latin typeface="+mn-lt"/>
                <a:cs typeface="+mn-ea"/>
                <a:sym typeface="+mn-lt"/>
              </a:rPr>
              <a:t> 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51766" name=""/>
          <p:cNvSpPr/>
          <p:nvPr/>
        </p:nvSpPr>
        <p:spPr>
          <a:xfrm>
            <a:off x="10203268" y="2063262"/>
            <a:ext cx="3945460" cy="3905427"/>
          </a:xfrm>
          <a:prstGeom prst="ellipse"/>
          <a:solidFill>
            <a:srgbClr val="000000"/>
          </a:solidFill>
          <a:ln w="25400">
            <a:solidFill>
              <a:srgbClr val="36363D"/>
            </a:solidFill>
          </a:ln>
        </p:spPr>
        <p:txBody>
          <a:bodyPr anchor="ctr"/>
          <a:p>
            <a:pPr algn="ctr"/>
            <a:r>
              <a:rPr sz="5900" lang="en-US">
                <a:solidFill>
                  <a:srgbClr val="FFFFFF"/>
                </a:solidFill>
              </a:rPr>
              <a:t>F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d</a:t>
            </a:r>
            <a:r>
              <a:rPr sz="5900" lang="en-US">
                <a:solidFill>
                  <a:srgbClr val="FFFFFF"/>
                </a:solidFill>
              </a:rPr>
              <a:t>e</a:t>
            </a:r>
            <a:r>
              <a:rPr sz="5900" lang="en-US">
                <a:solidFill>
                  <a:srgbClr val="FFFFFF"/>
                </a:solidFill>
              </a:rPr>
              <a:t>r</a:t>
            </a:r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334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1195809" y="3275576"/>
            <a:ext cx="21368889" cy="863560"/>
          </a:xfrm>
        </p:spPr>
        <p:txBody>
          <a:bodyPr/>
          <a:p>
            <a:r>
              <a:rPr b="1" dirty="0" sz="7700" lang="en-US" smtClean="0">
                <a:latin typeface="+mn-lt"/>
                <a:cs typeface="+mn-ea"/>
                <a:sym typeface="+mn-lt"/>
              </a:rPr>
              <a:t>S</a:t>
            </a:r>
            <a:r>
              <a:rPr b="1" dirty="0" sz="7700" lang="en-US" smtClean="0">
                <a:latin typeface="+mn-lt"/>
                <a:cs typeface="+mn-ea"/>
                <a:sym typeface="+mn-lt"/>
              </a:rPr>
              <a:t>t</a:t>
            </a:r>
            <a:r>
              <a:rPr b="1" dirty="0" sz="7700" lang="en-US" smtClean="0">
                <a:latin typeface="+mn-lt"/>
                <a:cs typeface="+mn-ea"/>
                <a:sym typeface="+mn-lt"/>
              </a:rPr>
              <a:t>a</a:t>
            </a:r>
            <a:r>
              <a:rPr b="1" dirty="0" sz="7700" lang="en-US" smtClean="0">
                <a:latin typeface="+mn-lt"/>
                <a:cs typeface="+mn-ea"/>
                <a:sym typeface="+mn-lt"/>
              </a:rPr>
              <a:t>k</a:t>
            </a:r>
            <a:r>
              <a:rPr b="1" dirty="0" sz="7700" lang="en-US" smtClean="0">
                <a:latin typeface="+mn-lt"/>
                <a:cs typeface="+mn-ea"/>
                <a:sym typeface="+mn-lt"/>
              </a:rPr>
              <a:t>eholders</a:t>
            </a:r>
            <a:endParaRPr b="1" dirty="0" sz="770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36" name="Text Placeholder 8"/>
          <p:cNvSpPr>
            <a:spLocks noGrp="1"/>
          </p:cNvSpPr>
          <p:nvPr>
            <p:ph type="body" sz="quarter" idx="17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 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37" name="Text Placeholder 11"/>
          <p:cNvSpPr>
            <a:spLocks noGrp="1"/>
          </p:cNvSpPr>
          <p:nvPr>
            <p:ph type="body" sz="quarter" idx="48"/>
          </p:nvPr>
        </p:nvSpPr>
        <p:spPr>
          <a:xfrm>
            <a:off x="6793474" y="5850609"/>
            <a:ext cx="4313770" cy="2387969"/>
          </a:xfrm>
        </p:spPr>
        <p:txBody>
          <a:bodyPr/>
          <a:p>
            <a:pPr algn="ctr"/>
            <a:r>
              <a:rPr dirty="0" sz="3600" lang="en-US" smtClean="0">
                <a:latin typeface="+mn-lt"/>
                <a:cs typeface="+mn-ea"/>
                <a:sym typeface="+mn-lt"/>
              </a:rPr>
              <a:t>N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G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O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S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 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and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 </a:t>
            </a:r>
            <a:endParaRPr dirty="0" sz="3600" lang="en-US">
              <a:latin typeface="+mn-lt"/>
              <a:cs typeface="+mn-ea"/>
              <a:sym typeface="+mn-lt"/>
            </a:endParaRPr>
          </a:p>
          <a:p>
            <a:pPr algn="ctr"/>
            <a:r>
              <a:rPr dirty="0" sz="3600" lang="en-US" smtClean="0">
                <a:latin typeface="+mn-lt"/>
                <a:cs typeface="+mn-ea"/>
                <a:sym typeface="+mn-lt"/>
              </a:rPr>
              <a:t>Orphanage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s</a:t>
            </a:r>
            <a:r>
              <a:rPr dirty="0" sz="3600" lang="en-US" smtClean="0">
                <a:latin typeface="+mn-lt"/>
                <a:cs typeface="+mn-ea"/>
                <a:sym typeface="+mn-lt"/>
              </a:rPr>
              <a:t> </a:t>
            </a:r>
            <a:endParaRPr dirty="0" sz="360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39" name="Text Placeholder 12"/>
          <p:cNvSpPr>
            <a:spLocks noGrp="1"/>
          </p:cNvSpPr>
          <p:nvPr>
            <p:ph type="body" sz="quarter" idx="49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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4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10296081" y="8823554"/>
            <a:ext cx="3645261" cy="456902"/>
          </a:xfrm>
        </p:spPr>
        <p:txBody>
          <a:bodyPr/>
          <a:p>
            <a:r>
              <a:rPr b="0" dirty="0" sz="5200" lang="en-US">
                <a:latin typeface="+mn-lt"/>
                <a:cs typeface="+mn-ea"/>
                <a:sym typeface="+mn-lt"/>
              </a:rPr>
              <a:t>D</a:t>
            </a:r>
            <a:r>
              <a:rPr b="0" dirty="0" sz="5200" lang="en-US">
                <a:latin typeface="+mn-lt"/>
                <a:cs typeface="+mn-ea"/>
                <a:sym typeface="+mn-lt"/>
              </a:rPr>
              <a:t>o</a:t>
            </a:r>
            <a:r>
              <a:rPr b="0" dirty="0" sz="5200" lang="en-US">
                <a:latin typeface="+mn-lt"/>
                <a:cs typeface="+mn-ea"/>
                <a:sym typeface="+mn-lt"/>
              </a:rPr>
              <a:t>n</a:t>
            </a:r>
            <a:r>
              <a:rPr b="0" dirty="0" sz="5200" lang="en-US">
                <a:latin typeface="+mn-lt"/>
                <a:cs typeface="+mn-ea"/>
                <a:sym typeface="+mn-lt"/>
              </a:rPr>
              <a:t>o</a:t>
            </a:r>
            <a:r>
              <a:rPr b="0" dirty="0" sz="5200" lang="en-US">
                <a:latin typeface="+mn-lt"/>
                <a:cs typeface="+mn-ea"/>
                <a:sym typeface="+mn-lt"/>
              </a:rPr>
              <a:t>r</a:t>
            </a:r>
            <a:r>
              <a:rPr b="0" dirty="0" sz="5200" lang="en-US">
                <a:latin typeface="+mn-lt"/>
                <a:cs typeface="+mn-ea"/>
                <a:sym typeface="+mn-lt"/>
              </a:rPr>
              <a:t>s</a:t>
            </a:r>
            <a:endParaRPr b="0" dirty="0" sz="520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42" name="Text Placeholder 15"/>
          <p:cNvSpPr>
            <a:spLocks noGrp="1"/>
          </p:cNvSpPr>
          <p:nvPr>
            <p:ph type="body" sz="quarter" idx="52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 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9343" name="Text Placeholder 16"/>
          <p:cNvSpPr>
            <a:spLocks noGrp="1"/>
          </p:cNvSpPr>
          <p:nvPr>
            <p:ph type="body" sz="quarter" idx="53"/>
          </p:nvPr>
        </p:nvSpPr>
        <p:spPr>
          <a:xfrm>
            <a:off x="13674496" y="5507289"/>
            <a:ext cx="3170836" cy="1948112"/>
          </a:xfrm>
        </p:spPr>
        <p:txBody>
          <a:bodyPr/>
          <a:p>
            <a:r>
              <a:rPr dirty="0" sz="4600" lang="en-US">
                <a:latin typeface="+mn-lt"/>
                <a:cs typeface="+mn-ea"/>
                <a:sym typeface="+mn-lt"/>
              </a:rPr>
              <a:t>V</a:t>
            </a:r>
            <a:r>
              <a:rPr dirty="0" sz="4600" lang="en-US">
                <a:latin typeface="+mn-lt"/>
                <a:cs typeface="+mn-ea"/>
                <a:sym typeface="+mn-lt"/>
              </a:rPr>
              <a:t>o</a:t>
            </a:r>
            <a:r>
              <a:rPr dirty="0" sz="4600" lang="en-US">
                <a:latin typeface="+mn-lt"/>
                <a:cs typeface="+mn-ea"/>
                <a:sym typeface="+mn-lt"/>
              </a:rPr>
              <a:t>l</a:t>
            </a:r>
            <a:r>
              <a:rPr dirty="0" sz="4600" lang="en-US">
                <a:latin typeface="+mn-lt"/>
                <a:cs typeface="+mn-ea"/>
                <a:sym typeface="+mn-lt"/>
              </a:rPr>
              <a:t>unteers</a:t>
            </a:r>
            <a:endParaRPr dirty="0" sz="4600" lang="en-US">
              <a:latin typeface="+mn-lt"/>
              <a:cs typeface="+mn-ea"/>
              <a:sym typeface="+mn-lt"/>
            </a:endParaRPr>
          </a:p>
        </p:txBody>
      </p:sp>
      <p:pic>
        <p:nvPicPr>
          <p:cNvPr id="2097201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7868270" y="1263295"/>
            <a:ext cx="5018850" cy="8487988"/>
          </a:xfrm>
          <a:prstGeom prst="rect"/>
        </p:spPr>
      </p:pic>
      <p:pic>
        <p:nvPicPr>
          <p:cNvPr id="2097202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1195809" y="1088668"/>
            <a:ext cx="5119043" cy="8942117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图片占位符 6"/>
          <p:cNvPicPr>
            <a:picLocks noChangeAspect="1" noGrp="1"/>
          </p:cNvPicPr>
          <p:nvPr>
            <p:ph type="pic" sz="quarter" idx="60"/>
          </p:nvPr>
        </p:nvPicPr>
        <p:blipFill>
          <a:blip xmlns:r="http://schemas.openxmlformats.org/officeDocument/2006/relationships" r:embed="rId1"/>
          <a:srcRect t="18381" b="18381"/>
          <a:stretch>
            <a:fillRect/>
          </a:stretch>
        </p:blipFill>
        <p:spPr/>
      </p:pic>
      <p:sp>
        <p:nvSpPr>
          <p:cNvPr id="1048820" name="Text Placeholder 18"/>
          <p:cNvSpPr>
            <a:spLocks noGrp="1"/>
          </p:cNvSpPr>
          <p:nvPr>
            <p:ph type="body" sz="quarter" idx="56"/>
          </p:nvPr>
        </p:nvSpPr>
        <p:spPr>
          <a:xfrm>
            <a:off x="1531577" y="12248020"/>
            <a:ext cx="6913860" cy="456902"/>
          </a:xfrm>
        </p:spPr>
        <p:txBody>
          <a:bodyPr/>
          <a:p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u</a:t>
            </a:r>
            <a:endParaRPr dirty="0" lang="en-US">
              <a:solidFill>
                <a:srgbClr val="FF6600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1048822" name="Text Placeholder 20"/>
          <p:cNvSpPr>
            <a:spLocks noGrp="1"/>
          </p:cNvSpPr>
          <p:nvPr>
            <p:ph type="body" sz="quarter" idx="59"/>
          </p:nvPr>
        </p:nvSpPr>
        <p:spPr>
          <a:xfrm>
            <a:off x="8737205" y="12248020"/>
            <a:ext cx="6913860" cy="456902"/>
          </a:xfrm>
        </p:spPr>
        <p:txBody>
          <a:bodyPr/>
          <a:p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k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endParaRPr dirty="0" lang="en-US">
              <a:solidFill>
                <a:srgbClr val="FF6600"/>
              </a:solidFill>
              <a:latin typeface="+mn-lt"/>
              <a:cs typeface="+mn-ea"/>
              <a:sym typeface="+mn-lt"/>
            </a:endParaRPr>
          </a:p>
        </p:txBody>
      </p:sp>
      <p:pic>
        <p:nvPicPr>
          <p:cNvPr id="2097166" name="图片占位符 5"/>
          <p:cNvPicPr>
            <a:picLocks noChangeAspect="1" noGrp="1"/>
          </p:cNvPicPr>
          <p:nvPr>
            <p:ph type="pic" sz="quarter" idx="57"/>
          </p:nvPr>
        </p:nvPicPr>
        <p:blipFill>
          <a:blip xmlns:r="http://schemas.openxmlformats.org/officeDocument/2006/relationships" r:embed="rId2"/>
          <a:srcRect t="18381" b="18381"/>
          <a:stretch>
            <a:fillRect/>
          </a:stretch>
        </p:blipFill>
        <p:spPr/>
      </p:pic>
      <p:sp>
        <p:nvSpPr>
          <p:cNvPr id="1048824" name="Text Placeholder 23"/>
          <p:cNvSpPr>
            <a:spLocks noGrp="1"/>
          </p:cNvSpPr>
          <p:nvPr>
            <p:ph type="body" sz="quarter" idx="62"/>
          </p:nvPr>
        </p:nvSpPr>
        <p:spPr>
          <a:xfrm>
            <a:off x="15651065" y="12248020"/>
            <a:ext cx="6913860" cy="456902"/>
          </a:xfrm>
        </p:spPr>
        <p:txBody>
          <a:bodyPr/>
          <a:p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w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d</a:t>
            </a:r>
            <a:endParaRPr dirty="0" lang="en-US">
              <a:solidFill>
                <a:srgbClr val="FF6600"/>
              </a:solidFill>
              <a:latin typeface="+mn-lt"/>
              <a:cs typeface="+mn-ea"/>
              <a:sym typeface="+mn-lt"/>
            </a:endParaRPr>
          </a:p>
          <a:p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b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V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l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solidFill>
                  <a:srgbClr val="FF6600"/>
                </a:solidFill>
                <a:latin typeface="+mn-lt"/>
                <a:cs typeface="+mn-ea"/>
                <a:sym typeface="+mn-lt"/>
              </a:rPr>
              <a:t>s</a:t>
            </a:r>
            <a:endParaRPr dirty="0" lang="en-US">
              <a:solidFill>
                <a:srgbClr val="FF6600"/>
              </a:solidFill>
              <a:latin typeface="+mn-lt"/>
              <a:cs typeface="+mn-ea"/>
              <a:sym typeface="+mn-lt"/>
            </a:endParaRPr>
          </a:p>
        </p:txBody>
      </p:sp>
      <p:pic>
        <p:nvPicPr>
          <p:cNvPr id="2097165" name="图片占位符 4"/>
          <p:cNvPicPr>
            <a:picLocks noChangeAspect="1" noGrp="1"/>
          </p:cNvPicPr>
          <p:nvPr>
            <p:ph type="pic" sz="quarter" idx="43"/>
          </p:nvPr>
        </p:nvPicPr>
        <p:blipFill>
          <a:blip xmlns:r="http://schemas.openxmlformats.org/officeDocument/2006/relationships" r:embed="rId3"/>
          <a:srcRect t="18381" b="18381"/>
          <a:stretch>
            <a:fillRect/>
          </a:stretch>
        </p:blipFill>
        <p:spPr/>
      </p:pic>
      <p:sp>
        <p:nvSpPr>
          <p:cNvPr id="1051765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1531573" y="656888"/>
            <a:ext cx="21368889" cy="863560"/>
          </a:xfrm>
          <a:prstGeom prst="rect"/>
        </p:spPr>
        <p:txBody>
          <a:bodyPr anchor="ctr" bIns="103842" lIns="0" rIns="0" tIns="103842" vert="horz"/>
          <a:lstStyle>
            <a:lvl1pPr algn="ctr" defTabSz="1038225" indent="0" marL="0">
              <a:lnSpc>
                <a:spcPct val="100000"/>
              </a:lnSpc>
              <a:buFont typeface="Arial" panose="020B0604020202020204"/>
              <a:buNone/>
              <a:defRPr baseline="0" b="1" sz="5200">
                <a:solidFill>
                  <a:schemeClr val="tx1">
                    <a:lumMod val="75000"/>
                    <a:lumOff val="25000"/>
                  </a:schemeClr>
                </a:solidFill>
                <a:latin typeface="Lato"/>
                <a:cs typeface="Lato"/>
              </a:defRPr>
            </a:lvl1pPr>
            <a:lvl2pPr algn="l" defTabSz="1038225" eaLnBrk="1" hangingPunct="1" indent="-648970" latinLnBrk="0" marL="1687195" rtl="0">
              <a:buFont typeface="Arial" panose="020B0604020202020204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1038225" eaLnBrk="1" hangingPunct="1" indent="-519430" latinLnBrk="0" marL="2595880" rtl="0">
              <a:buFont typeface="Arial" panose="020B0604020202020204"/>
              <a:buChar char="•"/>
              <a:defRPr sz="5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1038225" eaLnBrk="1" hangingPunct="1" indent="-519430" latinLnBrk="0" marL="3634740" rtl="0">
              <a:buFont typeface="Arial" panose="020B0604020202020204"/>
              <a:buChar char="–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1038225" eaLnBrk="1" hangingPunct="1" indent="-519430" latinLnBrk="0" marL="4672965" rtl="0">
              <a:buFont typeface="Arial" panose="020B0604020202020204"/>
              <a:buChar char="»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1038225" eaLnBrk="1" hangingPunct="1" indent="-519430" latinLnBrk="0" marL="5711190" rtl="0"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1038225" eaLnBrk="1" hangingPunct="1" indent="-519430" latinLnBrk="0" marL="6749415" rtl="0"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1038225" eaLnBrk="1" hangingPunct="1" indent="-519430" latinLnBrk="0" marL="7788275" rtl="0"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1038225" eaLnBrk="1" hangingPunct="1" indent="-519430" latinLnBrk="0" marL="8826500" rtl="0">
              <a:buFont typeface="Arial" panose="020B0604020202020204"/>
              <a:buChar char="•"/>
              <a:defRPr sz="4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tures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1" name="Text Placeholder 1"/>
          <p:cNvSpPr>
            <a:spLocks noGrp="1"/>
          </p:cNvSpPr>
          <p:nvPr>
            <p:ph type="body" sz="quarter" idx="18"/>
          </p:nvPr>
        </p:nvSpPr>
        <p:spPr>
          <a:xfrm>
            <a:off x="1283925" y="799800"/>
            <a:ext cx="21368889" cy="863560"/>
          </a:xfrm>
        </p:spPr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P</a:t>
            </a:r>
            <a:r>
              <a:rPr dirty="0" lang="en-US" smtClean="0">
                <a:latin typeface="+mn-lt"/>
                <a:cs typeface="+mn-ea"/>
                <a:sym typeface="+mn-lt"/>
              </a:rPr>
              <a:t>a</a:t>
            </a:r>
            <a:r>
              <a:rPr dirty="0" lang="en-US" smtClean="0">
                <a:latin typeface="+mn-lt"/>
                <a:cs typeface="+mn-ea"/>
                <a:sym typeface="+mn-lt"/>
              </a:rPr>
              <a:t>s</a:t>
            </a:r>
            <a:r>
              <a:rPr dirty="0" lang="en-US" smtClean="0">
                <a:latin typeface="+mn-lt"/>
                <a:cs typeface="+mn-ea"/>
                <a:sym typeface="+mn-lt"/>
              </a:rPr>
              <a:t>t</a:t>
            </a:r>
            <a:r>
              <a:rPr dirty="0" lang="en-US" smtClean="0">
                <a:latin typeface="+mn-lt"/>
                <a:cs typeface="+mn-ea"/>
                <a:sym typeface="+mn-lt"/>
              </a:rPr>
              <a:t>,</a:t>
            </a:r>
            <a:r>
              <a:rPr dirty="0" lang="en-US" smtClean="0">
                <a:latin typeface="+mn-lt"/>
                <a:cs typeface="+mn-ea"/>
                <a:sym typeface="+mn-lt"/>
              </a:rPr>
              <a:t> </a:t>
            </a:r>
            <a:r>
              <a:rPr dirty="0" lang="en-US" smtClean="0">
                <a:latin typeface="+mn-lt"/>
                <a:cs typeface="+mn-ea"/>
                <a:sym typeface="+mn-lt"/>
              </a:rPr>
              <a:t>P</a:t>
            </a:r>
            <a:r>
              <a:rPr dirty="0" lang="en-US" smtClean="0">
                <a:latin typeface="+mn-lt"/>
                <a:cs typeface="+mn-ea"/>
                <a:sym typeface="+mn-lt"/>
              </a:rPr>
              <a:t>r</a:t>
            </a:r>
            <a:r>
              <a:rPr dirty="0" lang="en-US" smtClean="0">
                <a:latin typeface="+mn-lt"/>
                <a:cs typeface="+mn-ea"/>
                <a:sym typeface="+mn-lt"/>
              </a:rPr>
              <a:t>e</a:t>
            </a:r>
            <a:r>
              <a:rPr dirty="0" lang="en-US" smtClean="0">
                <a:latin typeface="+mn-lt"/>
                <a:cs typeface="+mn-ea"/>
                <a:sym typeface="+mn-lt"/>
              </a:rPr>
              <a:t>s</a:t>
            </a:r>
            <a:r>
              <a:rPr dirty="0" lang="en-US" smtClean="0">
                <a:latin typeface="+mn-lt"/>
                <a:cs typeface="+mn-ea"/>
                <a:sym typeface="+mn-lt"/>
              </a:rPr>
              <a:t>e</a:t>
            </a:r>
            <a:r>
              <a:rPr dirty="0" lang="en-US" smtClean="0">
                <a:latin typeface="+mn-lt"/>
                <a:cs typeface="+mn-ea"/>
                <a:sym typeface="+mn-lt"/>
              </a:rPr>
              <a:t>nt</a:t>
            </a:r>
            <a:r>
              <a:rPr dirty="0" lang="en-US" smtClean="0">
                <a:latin typeface="+mn-lt"/>
                <a:cs typeface="+mn-ea"/>
                <a:sym typeface="+mn-lt"/>
              </a:rPr>
              <a:t> </a:t>
            </a:r>
            <a:r>
              <a:rPr dirty="0" lang="en-US" smtClean="0">
                <a:latin typeface="+mn-lt"/>
                <a:cs typeface="+mn-ea"/>
                <a:sym typeface="+mn-lt"/>
              </a:rPr>
              <a:t>a</a:t>
            </a:r>
            <a:r>
              <a:rPr dirty="0" lang="en-US" smtClean="0">
                <a:latin typeface="+mn-lt"/>
                <a:cs typeface="+mn-ea"/>
                <a:sym typeface="+mn-lt"/>
              </a:rPr>
              <a:t>n</a:t>
            </a:r>
            <a:r>
              <a:rPr dirty="0" lang="en-US" smtClean="0">
                <a:latin typeface="+mn-lt"/>
                <a:cs typeface="+mn-ea"/>
                <a:sym typeface="+mn-lt"/>
              </a:rPr>
              <a:t>d</a:t>
            </a:r>
            <a:r>
              <a:rPr dirty="0" lang="en-US" smtClean="0">
                <a:latin typeface="+mn-lt"/>
                <a:cs typeface="+mn-ea"/>
                <a:sym typeface="+mn-lt"/>
              </a:rPr>
              <a:t> </a:t>
            </a:r>
            <a:r>
              <a:rPr dirty="0" lang="en-US" smtClean="0">
                <a:latin typeface="+mn-lt"/>
                <a:cs typeface="+mn-ea"/>
                <a:sym typeface="+mn-lt"/>
              </a:rPr>
              <a:t>F</a:t>
            </a:r>
            <a:r>
              <a:rPr dirty="0" lang="en-US" smtClean="0">
                <a:latin typeface="+mn-lt"/>
                <a:cs typeface="+mn-ea"/>
                <a:sym typeface="+mn-lt"/>
              </a:rPr>
              <a:t>u</a:t>
            </a:r>
            <a:r>
              <a:rPr dirty="0" lang="en-US" smtClean="0">
                <a:latin typeface="+mn-lt"/>
                <a:cs typeface="+mn-ea"/>
                <a:sym typeface="+mn-lt"/>
              </a:rPr>
              <a:t>t</a:t>
            </a:r>
            <a:r>
              <a:rPr dirty="0" lang="en-US" smtClean="0">
                <a:latin typeface="+mn-lt"/>
                <a:cs typeface="+mn-ea"/>
                <a:sym typeface="+mn-lt"/>
              </a:rPr>
              <a:t>u</a:t>
            </a:r>
            <a:r>
              <a:rPr dirty="0" lang="en-US" smtClean="0">
                <a:latin typeface="+mn-lt"/>
                <a:cs typeface="+mn-ea"/>
                <a:sym typeface="+mn-lt"/>
              </a:rPr>
              <a:t>re</a:t>
            </a:r>
            <a:r>
              <a:rPr dirty="0" lang="en-US" smtClean="0">
                <a:latin typeface="+mn-lt"/>
                <a:cs typeface="+mn-ea"/>
                <a:sym typeface="+mn-lt"/>
              </a:rPr>
              <a:t>.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3" name="Text Placeholder 3"/>
          <p:cNvSpPr>
            <a:spLocks noGrp="1"/>
          </p:cNvSpPr>
          <p:nvPr>
            <p:ph type="body" sz="quarter" idx="21"/>
          </p:nvPr>
        </p:nvSpPr>
        <p:spPr/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1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4" name="Text Placeholder 4"/>
          <p:cNvSpPr>
            <a:spLocks noGrp="1"/>
          </p:cNvSpPr>
          <p:nvPr>
            <p:ph type="body" sz="quarter" idx="22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x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ng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ystem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5" name="Text Placeholder 5"/>
          <p:cNvSpPr>
            <a:spLocks noGrp="1"/>
          </p:cNvSpPr>
          <p:nvPr>
            <p:ph type="body" sz="quarter" idx="23"/>
          </p:nvPr>
        </p:nvSpPr>
        <p:spPr/>
        <p:txBody>
          <a:bodyPr/>
          <a:p>
            <a:pPr lvl="0"/>
            <a:r>
              <a:rPr dirty="0" sz="1800" lang="en-US">
                <a:latin typeface="+mn-lt"/>
                <a:cs typeface="+mn-ea"/>
                <a:sym typeface="+mn-lt"/>
              </a:rPr>
              <a:t>The 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x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ting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y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y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ective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the </a:t>
            </a:r>
            <a:r>
              <a:rPr dirty="0" sz="1800" lang="en-US">
                <a:latin typeface="+mn-lt"/>
                <a:cs typeface="+mn-ea"/>
                <a:sym typeface="+mn-lt"/>
              </a:rPr>
              <a:t>p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cess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ing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teers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k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g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tions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al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c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ming</a:t>
            </a:r>
            <a:r>
              <a:rPr dirty="0" sz="1800" lang="en-US">
                <a:latin typeface="+mn-lt"/>
                <a:cs typeface="+mn-ea"/>
                <a:sym typeface="+mn-lt"/>
              </a:rPr>
              <a:t>.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h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w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c</a:t>
            </a:r>
            <a:r>
              <a:rPr dirty="0" sz="1800" lang="en-US">
                <a:latin typeface="+mn-lt"/>
                <a:cs typeface="+mn-ea"/>
                <a:sym typeface="+mn-lt"/>
              </a:rPr>
              <a:t>k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p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orm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w</a:t>
            </a:r>
            <a:r>
              <a:rPr dirty="0" sz="1800" lang="en-US">
                <a:latin typeface="+mn-lt"/>
                <a:cs typeface="+mn-ea"/>
                <a:sym typeface="+mn-lt"/>
              </a:rPr>
              <a:t>h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g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nization</a:t>
            </a:r>
            <a:r>
              <a:rPr dirty="0" sz="1800" lang="en-US">
                <a:latin typeface="+mn-lt"/>
                <a:cs typeface="+mn-ea"/>
                <a:sym typeface="+mn-lt"/>
              </a:rPr>
              <a:t>,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teers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c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ch</a:t>
            </a:r>
            <a:r>
              <a:rPr dirty="0" sz="1800" lang="en-US">
                <a:latin typeface="+mn-lt"/>
                <a:cs typeface="+mn-ea"/>
                <a:sym typeface="+mn-lt"/>
              </a:rPr>
              <a:t> other</a:t>
            </a:r>
            <a:r>
              <a:rPr dirty="0" sz="1800" lang="en-US">
                <a:latin typeface="+mn-lt"/>
                <a:cs typeface="+mn-ea"/>
                <a:sym typeface="+mn-lt"/>
              </a:rPr>
              <a:t>.</a:t>
            </a:r>
            <a:endParaRPr dirty="0" sz="180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6" name="Text Placeholder 6"/>
          <p:cNvSpPr>
            <a:spLocks noGrp="1"/>
          </p:cNvSpPr>
          <p:nvPr>
            <p:ph type="body" sz="quarter" idx="36"/>
          </p:nvPr>
        </p:nvSpPr>
        <p:spPr/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2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7" name="Text Placeholder 7"/>
          <p:cNvSpPr>
            <a:spLocks noGrp="1"/>
          </p:cNvSpPr>
          <p:nvPr>
            <p:ph type="body" sz="quarter" idx="39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r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p</a:t>
            </a:r>
            <a:r>
              <a:rPr dirty="0" lang="en-US">
                <a:latin typeface="+mn-lt"/>
                <a:cs typeface="+mn-ea"/>
                <a:sym typeface="+mn-lt"/>
              </a:rPr>
              <a:t>o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d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y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r>
              <a:rPr dirty="0" lang="en-US">
                <a:latin typeface="+mn-lt"/>
                <a:cs typeface="+mn-ea"/>
                <a:sym typeface="+mn-lt"/>
              </a:rPr>
              <a:t>tem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8" name="Text Placeholder 8"/>
          <p:cNvSpPr>
            <a:spLocks noGrp="1"/>
          </p:cNvSpPr>
          <p:nvPr>
            <p:ph type="body" sz="quarter" idx="40"/>
          </p:nvPr>
        </p:nvSpPr>
        <p:spPr/>
        <p:txBody>
          <a:bodyPr/>
          <a:p>
            <a:pPr lvl="0"/>
            <a:r>
              <a:rPr dirty="0" sz="1800" lang="en-US">
                <a:latin typeface="+mn-lt"/>
                <a:cs typeface="+mn-ea"/>
                <a:sym typeface="+mn-lt"/>
              </a:rPr>
              <a:t>The </a:t>
            </a:r>
            <a:r>
              <a:rPr dirty="0" sz="1800" lang="en-US">
                <a:latin typeface="+mn-lt"/>
                <a:cs typeface="+mn-ea"/>
                <a:sym typeface="+mn-lt"/>
              </a:rPr>
              <a:t>p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p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ed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y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tem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w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u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c</a:t>
            </a:r>
            <a:r>
              <a:rPr dirty="0" sz="1800" lang="en-US">
                <a:latin typeface="+mn-lt"/>
                <a:cs typeface="+mn-ea"/>
                <a:sym typeface="+mn-lt"/>
              </a:rPr>
              <a:t>ate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the 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x</a:t>
            </a:r>
            <a:r>
              <a:rPr dirty="0" sz="1800" lang="en-US">
                <a:latin typeface="+mn-lt"/>
                <a:cs typeface="+mn-ea"/>
                <a:sym typeface="+mn-lt"/>
              </a:rPr>
              <a:t>act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cation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ed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g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tions</a:t>
            </a:r>
            <a:r>
              <a:rPr dirty="0" sz="1800" lang="en-US">
                <a:latin typeface="+mn-lt"/>
                <a:cs typeface="+mn-ea"/>
                <a:sym typeface="+mn-lt"/>
              </a:rPr>
              <a:t>,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b</a:t>
            </a:r>
            <a:r>
              <a:rPr dirty="0" sz="1800" lang="en-US">
                <a:latin typeface="+mn-lt"/>
                <a:cs typeface="+mn-ea"/>
                <a:sym typeface="+mn-lt"/>
              </a:rPr>
              <a:t>y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unteers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h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w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g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ouch with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h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w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l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p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v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c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f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i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s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m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e</a:t>
            </a:r>
            <a:r>
              <a:rPr dirty="0" sz="1800" lang="en-US">
                <a:latin typeface="+mn-lt"/>
                <a:cs typeface="+mn-ea"/>
                <a:sym typeface="+mn-lt"/>
              </a:rPr>
              <a:t>t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r</a:t>
            </a:r>
            <a:r>
              <a:rPr dirty="0" sz="1800" lang="en-US">
                <a:latin typeface="+mn-lt"/>
                <a:cs typeface="+mn-ea"/>
                <a:sym typeface="+mn-lt"/>
              </a:rPr>
              <a:t>y</a:t>
            </a:r>
            <a:r>
              <a:rPr dirty="0" sz="1800" lang="en-US">
                <a:latin typeface="+mn-lt"/>
                <a:cs typeface="+mn-ea"/>
                <a:sym typeface="+mn-lt"/>
              </a:rPr>
              <a:t> </a:t>
            </a:r>
            <a:r>
              <a:rPr dirty="0" sz="1800" lang="en-US">
                <a:latin typeface="+mn-lt"/>
                <a:cs typeface="+mn-ea"/>
                <a:sym typeface="+mn-lt"/>
              </a:rPr>
              <a:t>d</a:t>
            </a:r>
            <a:r>
              <a:rPr dirty="0" sz="1800" lang="en-US">
                <a:latin typeface="+mn-lt"/>
                <a:cs typeface="+mn-ea"/>
                <a:sym typeface="+mn-lt"/>
              </a:rPr>
              <a:t>o</a:t>
            </a:r>
            <a:r>
              <a:rPr dirty="0" sz="1800" lang="en-US">
                <a:latin typeface="+mn-lt"/>
                <a:cs typeface="+mn-ea"/>
                <a:sym typeface="+mn-lt"/>
              </a:rPr>
              <a:t>n</a:t>
            </a:r>
            <a:r>
              <a:rPr dirty="0" sz="1800" lang="en-US">
                <a:latin typeface="+mn-lt"/>
                <a:cs typeface="+mn-ea"/>
                <a:sym typeface="+mn-lt"/>
              </a:rPr>
              <a:t>a</a:t>
            </a:r>
            <a:r>
              <a:rPr dirty="0" sz="1800" lang="en-US">
                <a:latin typeface="+mn-lt"/>
                <a:cs typeface="+mn-ea"/>
                <a:sym typeface="+mn-lt"/>
              </a:rPr>
              <a:t>tions</a:t>
            </a:r>
            <a:r>
              <a:rPr dirty="0" sz="1800" lang="en-US">
                <a:latin typeface="+mn-lt"/>
                <a:cs typeface="+mn-ea"/>
                <a:sym typeface="+mn-lt"/>
              </a:rPr>
              <a:t>.</a:t>
            </a:r>
            <a:endParaRPr dirty="0" sz="180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29" name="Text Placeholder 11"/>
          <p:cNvSpPr>
            <a:spLocks noGrp="1"/>
          </p:cNvSpPr>
          <p:nvPr>
            <p:ph type="body" sz="quarter" idx="27"/>
          </p:nvPr>
        </p:nvSpPr>
        <p:spPr/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3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30" name="Text Placeholder 12"/>
          <p:cNvSpPr>
            <a:spLocks noGrp="1"/>
          </p:cNvSpPr>
          <p:nvPr>
            <p:ph type="body" sz="quarter" idx="28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F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u</a:t>
            </a:r>
            <a:r>
              <a:rPr dirty="0" lang="en-US">
                <a:latin typeface="+mn-lt"/>
                <a:cs typeface="+mn-ea"/>
                <a:sym typeface="+mn-lt"/>
              </a:rPr>
              <a:t>re</a:t>
            </a:r>
            <a:r>
              <a:rPr dirty="0" lang="en-US">
                <a:latin typeface="+mn-lt"/>
                <a:cs typeface="+mn-ea"/>
                <a:sym typeface="+mn-lt"/>
              </a:rPr>
              <a:t> 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h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c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ment</a:t>
            </a:r>
            <a:r>
              <a:rPr dirty="0" lang="en-US">
                <a:latin typeface="+mn-lt"/>
                <a:cs typeface="+mn-ea"/>
                <a:sym typeface="+mn-lt"/>
              </a:rPr>
              <a:t>s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31" name="Text Placeholder 13"/>
          <p:cNvSpPr>
            <a:spLocks noGrp="1"/>
          </p:cNvSpPr>
          <p:nvPr>
            <p:ph type="body" sz="quarter" idx="29"/>
          </p:nvPr>
        </p:nvSpPr>
        <p:spPr/>
        <p:txBody>
          <a:bodyPr/>
          <a:p>
            <a:pPr lvl="0"/>
            <a:r>
              <a:rPr dirty="0" sz="1700" lang="en-US">
                <a:latin typeface="+mn-lt"/>
                <a:cs typeface="+mn-ea"/>
                <a:sym typeface="+mn-lt"/>
              </a:rPr>
              <a:t>The 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u</a:t>
            </a:r>
            <a:r>
              <a:rPr dirty="0" sz="1700" lang="en-US">
                <a:latin typeface="+mn-lt"/>
                <a:cs typeface="+mn-ea"/>
                <a:sym typeface="+mn-lt"/>
              </a:rPr>
              <a:t>ture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h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y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tem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h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w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w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c</a:t>
            </a:r>
            <a:r>
              <a:rPr dirty="0" sz="1700" lang="en-US">
                <a:latin typeface="+mn-lt"/>
                <a:cs typeface="+mn-ea"/>
                <a:sym typeface="+mn-lt"/>
              </a:rPr>
              <a:t>h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u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c</a:t>
            </a:r>
            <a:r>
              <a:rPr dirty="0" sz="1700" lang="en-US">
                <a:latin typeface="+mn-lt"/>
                <a:cs typeface="+mn-ea"/>
                <a:sym typeface="+mn-lt"/>
              </a:rPr>
              <a:t>tiona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ty</a:t>
            </a:r>
            <a:r>
              <a:rPr dirty="0" sz="1700" lang="en-US">
                <a:latin typeface="+mn-lt"/>
                <a:cs typeface="+mn-ea"/>
                <a:sym typeface="+mn-lt"/>
              </a:rPr>
              <a:t>,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ve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c</a:t>
            </a:r>
            <a:r>
              <a:rPr dirty="0" sz="1700" lang="en-US">
                <a:latin typeface="+mn-lt"/>
                <a:cs typeface="+mn-ea"/>
                <a:sym typeface="+mn-lt"/>
              </a:rPr>
              <a:t>u</a:t>
            </a:r>
            <a:r>
              <a:rPr dirty="0" sz="1700" lang="en-US">
                <a:latin typeface="+mn-lt"/>
                <a:cs typeface="+mn-ea"/>
                <a:sym typeface="+mn-lt"/>
              </a:rPr>
              <a:t>rity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v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c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ase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the 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u</a:t>
            </a:r>
            <a:r>
              <a:rPr dirty="0" sz="1700" lang="en-US">
                <a:latin typeface="+mn-lt"/>
                <a:cs typeface="+mn-ea"/>
                <a:sym typeface="+mn-lt"/>
              </a:rPr>
              <a:t>mber of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g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tions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the 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.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W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ature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w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ple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s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t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c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igns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p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ople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i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iate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n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d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o</a:t>
            </a:r>
            <a:r>
              <a:rPr dirty="0" sz="1700" lang="en-US">
                <a:latin typeface="+mn-lt"/>
                <a:cs typeface="+mn-ea"/>
                <a:sym typeface="+mn-lt"/>
              </a:rPr>
              <a:t>f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l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r</a:t>
            </a:r>
            <a:r>
              <a:rPr dirty="0" sz="1700" lang="en-US">
                <a:latin typeface="+mn-lt"/>
                <a:cs typeface="+mn-ea"/>
                <a:sym typeface="+mn-lt"/>
              </a:rPr>
              <a:t>g</a:t>
            </a:r>
            <a:r>
              <a:rPr dirty="0" sz="1700" lang="en-US">
                <a:latin typeface="+mn-lt"/>
                <a:cs typeface="+mn-ea"/>
                <a:sym typeface="+mn-lt"/>
              </a:rPr>
              <a:t>e</a:t>
            </a:r>
            <a:r>
              <a:rPr dirty="0" sz="1700" lang="en-US">
                <a:latin typeface="+mn-lt"/>
                <a:cs typeface="+mn-ea"/>
                <a:sym typeface="+mn-lt"/>
              </a:rPr>
              <a:t> </a:t>
            </a:r>
            <a:r>
              <a:rPr dirty="0" sz="1700" lang="en-US">
                <a:latin typeface="+mn-lt"/>
                <a:cs typeface="+mn-ea"/>
                <a:sym typeface="+mn-lt"/>
              </a:rPr>
              <a:t>a</a:t>
            </a:r>
            <a:r>
              <a:rPr dirty="0" sz="1700" lang="en-US">
                <a:latin typeface="+mn-lt"/>
                <a:cs typeface="+mn-ea"/>
                <a:sym typeface="+mn-lt"/>
              </a:rPr>
              <a:t>m</a:t>
            </a:r>
            <a:r>
              <a:rPr dirty="0" sz="1700" lang="en-US">
                <a:latin typeface="+mn-lt"/>
                <a:cs typeface="+mn-ea"/>
                <a:sym typeface="+mn-lt"/>
              </a:rPr>
              <a:t>ount</a:t>
            </a:r>
            <a:r>
              <a:rPr dirty="0" sz="1700" lang="en-US">
                <a:latin typeface="+mn-lt"/>
                <a:cs typeface="+mn-ea"/>
                <a:sym typeface="+mn-lt"/>
              </a:rPr>
              <a:t> of money</a:t>
            </a:r>
            <a:r>
              <a:rPr dirty="0" sz="1700" lang="en-US">
                <a:latin typeface="+mn-lt"/>
                <a:cs typeface="+mn-ea"/>
                <a:sym typeface="+mn-lt"/>
              </a:rPr>
              <a:t>.</a:t>
            </a:r>
            <a:endParaRPr dirty="0" sz="170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32" name="Text Placeholder 14"/>
          <p:cNvSpPr>
            <a:spLocks noGrp="1"/>
          </p:cNvSpPr>
          <p:nvPr>
            <p:ph type="body" sz="quarter" idx="37"/>
          </p:nvPr>
        </p:nvSpPr>
        <p:spPr/>
        <p:txBody>
          <a:bodyPr/>
          <a:p>
            <a:r>
              <a:rPr dirty="0" lang="en-US" smtClean="0">
                <a:latin typeface="+mn-lt"/>
                <a:cs typeface="+mn-ea"/>
                <a:sym typeface="+mn-lt"/>
              </a:rPr>
              <a:t>4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33" name="Text Placeholder 15"/>
          <p:cNvSpPr>
            <a:spLocks noGrp="1"/>
          </p:cNvSpPr>
          <p:nvPr>
            <p:ph type="body" sz="quarter" idx="41"/>
          </p:nvPr>
        </p:nvSpPr>
        <p:spPr/>
        <p:txBody>
          <a:bodyPr/>
          <a:p>
            <a:r>
              <a:rPr dirty="0" lang="en-US">
                <a:latin typeface="+mn-lt"/>
                <a:cs typeface="+mn-ea"/>
                <a:sym typeface="+mn-lt"/>
              </a:rPr>
              <a:t>M</a:t>
            </a:r>
            <a:r>
              <a:rPr dirty="0" lang="en-US">
                <a:latin typeface="+mn-lt"/>
                <a:cs typeface="+mn-ea"/>
                <a:sym typeface="+mn-lt"/>
              </a:rPr>
              <a:t>a</a:t>
            </a:r>
            <a:r>
              <a:rPr dirty="0" lang="en-US">
                <a:latin typeface="+mn-lt"/>
                <a:cs typeface="+mn-ea"/>
                <a:sym typeface="+mn-lt"/>
              </a:rPr>
              <a:t>i</a:t>
            </a:r>
            <a:r>
              <a:rPr dirty="0" lang="en-US">
                <a:latin typeface="+mn-lt"/>
                <a:cs typeface="+mn-ea"/>
                <a:sym typeface="+mn-lt"/>
              </a:rPr>
              <a:t>n</a:t>
            </a:r>
            <a:r>
              <a:rPr dirty="0" lang="en-US">
                <a:latin typeface="+mn-lt"/>
                <a:cs typeface="+mn-ea"/>
                <a:sym typeface="+mn-lt"/>
              </a:rPr>
              <a:t>t</a:t>
            </a:r>
            <a:r>
              <a:rPr dirty="0" lang="en-US">
                <a:latin typeface="+mn-lt"/>
                <a:cs typeface="+mn-ea"/>
                <a:sym typeface="+mn-lt"/>
              </a:rPr>
              <a:t>e</a:t>
            </a:r>
            <a:r>
              <a:rPr dirty="0" lang="en-US">
                <a:latin typeface="+mn-lt"/>
                <a:cs typeface="+mn-ea"/>
                <a:sym typeface="+mn-lt"/>
              </a:rPr>
              <a:t>nance</a:t>
            </a:r>
            <a:endParaRPr dirty="0" lang="en-US">
              <a:latin typeface="+mn-lt"/>
              <a:cs typeface="+mn-ea"/>
              <a:sym typeface="+mn-lt"/>
            </a:endParaRPr>
          </a:p>
        </p:txBody>
      </p:sp>
      <p:sp>
        <p:nvSpPr>
          <p:cNvPr id="1048934" name="Text Placeholder 16"/>
          <p:cNvSpPr>
            <a:spLocks noGrp="1"/>
          </p:cNvSpPr>
          <p:nvPr>
            <p:ph type="body" sz="quarter" idx="42"/>
          </p:nvPr>
        </p:nvSpPr>
        <p:spPr/>
        <p:txBody>
          <a:bodyPr/>
          <a:p>
            <a:pPr lvl="0"/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h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y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tem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q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enance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.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y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b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</a:t>
            </a:r>
            <a:r>
              <a:rPr dirty="0" sz="1700" lang="en-US" err="1">
                <a:latin typeface="+mn-lt"/>
                <a:cs typeface="+mn-ea"/>
                <a:sym typeface="+mn-lt"/>
              </a:rPr>
              <a:t>p</a:t>
            </a:r>
            <a:r>
              <a:rPr dirty="0" sz="1700" lang="en-US" err="1">
                <a:latin typeface="+mn-lt"/>
                <a:cs typeface="+mn-ea"/>
                <a:sym typeface="+mn-lt"/>
              </a:rPr>
              <a:t>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ated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w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h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w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v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nteers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g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tions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.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F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the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being</a:t>
            </a:r>
            <a:r>
              <a:rPr dirty="0" sz="1700" lang="en-US" err="1">
                <a:latin typeface="+mn-lt"/>
                <a:cs typeface="+mn-ea"/>
                <a:sym typeface="+mn-lt"/>
              </a:rPr>
              <a:t>,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w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p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to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ually</a:t>
            </a:r>
            <a:r>
              <a:rPr dirty="0" sz="1700" lang="en-US" err="1">
                <a:latin typeface="+mn-lt"/>
                <a:cs typeface="+mn-ea"/>
                <a:sym typeface="+mn-lt"/>
              </a:rPr>
              <a:t>.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v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,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w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p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c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borate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w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h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v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f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v</a:t>
            </a:r>
            <a:r>
              <a:rPr dirty="0" sz="1700" lang="en-US" err="1">
                <a:latin typeface="+mn-lt"/>
                <a:cs typeface="+mn-ea"/>
                <a:sym typeface="+mn-lt"/>
              </a:rPr>
              <a:t>o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u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teers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d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maintain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the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p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a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form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b</a:t>
            </a:r>
            <a:r>
              <a:rPr dirty="0" sz="1700" lang="en-US" err="1">
                <a:latin typeface="+mn-lt"/>
                <a:cs typeface="+mn-ea"/>
                <a:sym typeface="+mn-lt"/>
              </a:rPr>
              <a:t>y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t</a:t>
            </a:r>
            <a:r>
              <a:rPr dirty="0" sz="1700" lang="en-US" err="1">
                <a:latin typeface="+mn-lt"/>
                <a:cs typeface="+mn-ea"/>
                <a:sym typeface="+mn-lt"/>
              </a:rPr>
              <a:t>h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i</a:t>
            </a:r>
            <a:r>
              <a:rPr dirty="0" sz="1700" lang="en-US" err="1">
                <a:latin typeface="+mn-lt"/>
                <a:cs typeface="+mn-ea"/>
                <a:sym typeface="+mn-lt"/>
              </a:rPr>
              <a:t>r</a:t>
            </a:r>
            <a:r>
              <a:rPr dirty="0" sz="1700" lang="en-US" err="1">
                <a:latin typeface="+mn-lt"/>
                <a:cs typeface="+mn-ea"/>
                <a:sym typeface="+mn-lt"/>
              </a:rPr>
              <a:t> </a:t>
            </a:r>
            <a:r>
              <a:rPr dirty="0" sz="1700" lang="en-US" err="1">
                <a:latin typeface="+mn-lt"/>
                <a:cs typeface="+mn-ea"/>
                <a:sym typeface="+mn-lt"/>
              </a:rPr>
              <a:t>h</a:t>
            </a:r>
            <a:r>
              <a:rPr dirty="0" sz="1700" lang="en-US" err="1">
                <a:latin typeface="+mn-lt"/>
                <a:cs typeface="+mn-ea"/>
                <a:sym typeface="+mn-lt"/>
              </a:rPr>
              <a:t>e</a:t>
            </a:r>
            <a:r>
              <a:rPr dirty="0" sz="1700" lang="en-US" err="1">
                <a:latin typeface="+mn-lt"/>
                <a:cs typeface="+mn-ea"/>
                <a:sym typeface="+mn-lt"/>
              </a:rPr>
              <a:t>l</a:t>
            </a:r>
            <a:r>
              <a:rPr dirty="0" sz="1700" lang="en-US" err="1">
                <a:latin typeface="+mn-lt"/>
                <a:cs typeface="+mn-ea"/>
                <a:sym typeface="+mn-lt"/>
              </a:rPr>
              <a:t>p</a:t>
            </a:r>
            <a:r>
              <a:rPr dirty="0" sz="1700" lang="en-US" err="1">
                <a:latin typeface="+mn-lt"/>
                <a:cs typeface="+mn-ea"/>
                <a:sym typeface="+mn-lt"/>
              </a:rPr>
              <a:t>.</a:t>
            </a:r>
            <a:endParaRPr dirty="0" sz="1700" lang="en-US">
              <a:latin typeface="+mn-lt"/>
              <a:cs typeface="+mn-ea"/>
              <a:sym typeface="+mn-lt"/>
            </a:endParaRPr>
          </a:p>
        </p:txBody>
      </p:sp>
      <p:cxnSp>
        <p:nvCxnSpPr>
          <p:cNvPr id="3145844" name=""/>
          <p:cNvCxnSpPr>
            <a:cxnSpLocks/>
          </p:cNvCxnSpPr>
          <p:nvPr/>
        </p:nvCxnSpPr>
        <p:spPr>
          <a:xfrm rot="18900000">
            <a:off x="10670028" y="6524670"/>
            <a:ext cx="3047119" cy="3073770"/>
          </a:xfrm>
          <a:prstGeom prst="line"/>
          <a:solidFill>
            <a:srgbClr val="FFFFFF"/>
          </a:solidFill>
          <a:ln w="25400">
            <a:solidFill>
              <a:srgbClr val="3893E0"/>
            </a:solidFill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65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5796446" y="8153995"/>
            <a:ext cx="12794284" cy="863560"/>
          </a:xfrm>
        </p:spPr>
        <p:txBody>
          <a:bodyPr/>
          <a:p>
            <a:r>
              <a:rPr dirty="0" sz="6000" lang="en-US" smtClean="0">
                <a:latin typeface="+mn-lt"/>
                <a:cs typeface="+mn-ea"/>
                <a:sym typeface="+mn-lt"/>
              </a:rPr>
              <a:t>THANKS</a:t>
            </a:r>
            <a:endParaRPr dirty="0" sz="6000" lang="en-US">
              <a:latin typeface="+mn-lt"/>
              <a:cs typeface="+mn-ea"/>
              <a:sym typeface="+mn-lt"/>
            </a:endParaRPr>
          </a:p>
        </p:txBody>
      </p:sp>
      <p:sp>
        <p:nvSpPr>
          <p:cNvPr id="1051763" name=""/>
          <p:cNvSpPr/>
          <p:nvPr/>
        </p:nvSpPr>
        <p:spPr>
          <a:xfrm>
            <a:off x="10563469" y="4345083"/>
            <a:ext cx="3260237" cy="3212041"/>
          </a:xfrm>
          <a:prstGeom prst="ellipse"/>
          <a:solidFill>
            <a:srgbClr val="000000"/>
          </a:solidFill>
          <a:ln w="25400">
            <a:solidFill>
              <a:srgbClr val="36363D"/>
            </a:solidFill>
          </a:ln>
        </p:spPr>
        <p:txBody>
          <a:bodyPr anchor="ctr"/>
          <a:p>
            <a:pPr algn="ctr"/>
            <a:r>
              <a:rPr sz="5000" lang="en-US">
                <a:solidFill>
                  <a:srgbClr val="FFFFFF"/>
                </a:solidFill>
              </a:rPr>
              <a:t>F</a:t>
            </a:r>
            <a:r>
              <a:rPr sz="5000" lang="en-US">
                <a:solidFill>
                  <a:srgbClr val="FFFFFF"/>
                </a:solidFill>
              </a:rPr>
              <a:t>e</a:t>
            </a:r>
            <a:r>
              <a:rPr sz="5000" lang="en-US">
                <a:solidFill>
                  <a:srgbClr val="FFFFFF"/>
                </a:solidFill>
              </a:rPr>
              <a:t>e</a:t>
            </a:r>
            <a:r>
              <a:rPr sz="5000" lang="en-US">
                <a:solidFill>
                  <a:srgbClr val="FFFFFF"/>
                </a:solidFill>
              </a:rPr>
              <a:t>d</a:t>
            </a:r>
            <a:r>
              <a:rPr sz="5000" lang="en-US">
                <a:solidFill>
                  <a:srgbClr val="FFFFFF"/>
                </a:solidFill>
              </a:rPr>
              <a:t>e</a:t>
            </a:r>
            <a:r>
              <a:rPr sz="5000" lang="en-US">
                <a:solidFill>
                  <a:srgbClr val="FFFFFF"/>
                </a:solidFill>
              </a:rPr>
              <a:t>r</a:t>
            </a:r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ploy">
  <a:themeElements>
    <a:clrScheme name="Colored">
      <a:dk1>
        <a:sysClr lastClr="000000" val="windowText"/>
      </a:dk1>
      <a:lt1>
        <a:sysClr lastClr="FFFFFF" val="window"/>
      </a:lt1>
      <a:dk2>
        <a:srgbClr val="122C4D"/>
      </a:dk2>
      <a:lt2>
        <a:srgbClr val="FFFCFF"/>
      </a:lt2>
      <a:accent1>
        <a:srgbClr val="46556A"/>
      </a:accent1>
      <a:accent2>
        <a:srgbClr val="1487B1"/>
      </a:accent2>
      <a:accent3>
        <a:srgbClr val="44BE9B"/>
      </a:accent3>
      <a:accent4>
        <a:srgbClr val="9CB833"/>
      </a:accent4>
      <a:accent5>
        <a:srgbClr val="F98634"/>
      </a:accent5>
      <a:accent6>
        <a:srgbClr val="D44024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anchor="ctr" rtlCol="0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>
  <Application>WPS 演示</Application>
  <ScaleCrop>0</ScaleCrop>
  <Company>Zacomic Studios</Company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PowerPoint Presentation</dc:title>
  <dc:creator>Olvin Rivera</dc:creator>
  <cp:lastModifiedBy>绝望的生鱼片</cp:lastModifiedBy>
  <dcterms:created xsi:type="dcterms:W3CDTF">2015-06-05T06:51:00Z</dcterms:created>
  <dcterms:modified xsi:type="dcterms:W3CDTF">2019-10-16T01:38:31Z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2052-10.1.0.7023</vt:lpwstr>
  </property>
</Properties>
</file>